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4" r:id="rId3"/>
    <p:sldId id="292" r:id="rId4"/>
    <p:sldId id="293" r:id="rId5"/>
    <p:sldId id="285" r:id="rId6"/>
    <p:sldId id="286" r:id="rId7"/>
    <p:sldId id="287" r:id="rId8"/>
    <p:sldId id="288" r:id="rId9"/>
    <p:sldId id="291" r:id="rId10"/>
    <p:sldId id="327" r:id="rId11"/>
    <p:sldId id="296" r:id="rId12"/>
    <p:sldId id="297" r:id="rId13"/>
    <p:sldId id="298" r:id="rId14"/>
    <p:sldId id="299" r:id="rId15"/>
    <p:sldId id="328" r:id="rId16"/>
    <p:sldId id="301" r:id="rId17"/>
    <p:sldId id="302" r:id="rId18"/>
    <p:sldId id="303" r:id="rId19"/>
    <p:sldId id="304" r:id="rId20"/>
    <p:sldId id="308" r:id="rId21"/>
    <p:sldId id="307" r:id="rId22"/>
    <p:sldId id="309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21:56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22602 3582 424 0,'9'-16'148'16,"0"3"18"-16,3-9-107 0,-7-6-4 16,0-14-13-16,-5 7-1 0,0-6-9 15,0 2 0-15,-10 4-11 0,0 7 3 16,-1 1-4-16,-6 5-11 0,-16 6 1 15,-3 1-6-15,0 15 5 0,-8 1-9 16,2-1 0-16,9 17 0 0,2 2 5 0,0 11-5 16,10 15 0-16,4 1 0 0,4 18 0 15,8 0 0-15,5 1 0 0,5 1 0 16,8-8 0-16,2-3 0 0,11-2 0 16,-1-9 0-16,-1-9 0 0,6-4 0 15,-1-19-5-15,1-8-4 0,2-5 5 16,3-10-10-16,-12-17-1 0,4-14-4 15,-2-6-1-15,-9-28 4 0,4-7-7 0,-2-20 9 16,-2-5 3-16,-9-5 0 0,-7 5 6 16,0 10 5-16,0 16-6 0,-7 11 6 15,-4 7-6-15,-4 23 6 0,0 3 0 16,-1 15 0-16,1 9 0 0,2 14 0 16,13 0 0-16,-3 17 0 0,3 9 0 15,0 13 6-15,11 11 0 0,2 9-1 16,-4 5 6-16,4 14 0 0,-4 4-6 15,0 10 0-15,2 7-1 0,-1 4 1 0,1-6 0 16,4 0-10-16,0-10-4 0,6-16-12 16,-3-5-12-16,-2-13-70 0,7-12-64 15,2-15-111-15</inkml:trace>
  <inkml:trace contextRef="#ctx0" brushRef="#br0" timeOffset="209.538">23090 3640 388 0,'10'16'126'0,"-1"2"22"0,0 1-99 15,-4-3-16-15,-5-4-11 0,0 0-17 16,0-3-10-16,-5 1-30 0,-2 3-63 15,7 8-46-15,-5-11-35 0</inkml:trace>
  <inkml:trace contextRef="#ctx0" brushRef="#br0" timeOffset="382.4182">22988 2973 453 0,'10'-22'147'0,"3"13"12"0,5 9-109 16,5 0-24-16,0 3-9 0,0 8-6 16,-7 3-6-16,-3 2-5 0,-6 0-11 15,-7 3-24-15,10 0-118 0,-2 0-119 0</inkml:trace>
  <inkml:trace contextRef="#ctx0" brushRef="#br0" timeOffset="645.4506">23321 3415 353 0,'8'26'100'0,"3"8"34"0,1 8-67 16,4-6-23-16,2 10-25 0,-2 3 8 0,9 2-12 15,12-5 2-15,-2 1 4 0,7-6-9 16,12-8 8-16,4-6-2 0,-17-19-8 15,-5-8 8-15,-12-7-5 0,-13-8-7 16,-11-14 6-16,0-8-12 0,0-6 5 0,-6-12-5 16,-1-4 0-16,7 6-5 0,-6-13-13 15,1 2-2-15,5 3-13 0,0 9-51 16,-7 7-80-16,7 12-70 0</inkml:trace>
  <inkml:trace contextRef="#ctx0" brushRef="#br0" timeOffset="975.0306">23906 3620 406 0,'39'21'133'0,"-3"-13"26"0,-6-8-98 15,-1 0-30-15,-7-7 1 0,-4-10-14 16,-13 3-1-16,4-21-11 0,-4-2 6 15,0-1-12-15,-5-3 8 0,-10-2-8 0,4 14 0 16,6 12 0-16,-17 4 0 0,13 13 0 16,-10 3 0-16,0 10 5 0,-1 16-5 15,0-1 0-15,7-1 0 0,3 2 0 16,5-11 0-16,5 21 6 0,3-1-6 16,15 4 0-16,7 0 0 0,2-4 6 15,3 1-6-15,-8-7 0 0,5-2 0 16,-8-6 0-16,6-7 0 0,6-15-12 15,0-2-1-15,-9-12-10 0,3-5-25 16,-9-12-58-16,-8-4-61 0,-1 3-43 0</inkml:trace>
  <inkml:trace contextRef="#ctx0" brushRef="#br0" timeOffset="1199.6828">24451 3725 299 0,'7'14'89'15,"-3"-8"20"-15,-4 1-34 0,0-7-21 16,9 0-11-16,-9 0-8 0,3-7-8 16,2 1-14-16,-5-12 2 0,8-6-3 15,-8-5-7-15,0-14 9 0,-7-8-7 16,7-6 5-16,0 1-6 0,-6-4 1 16,3 2 0-16,3 5-7 0,0 3 0 15,-9 5-7-15,9 12 0 0,0 1-11 16,0 9-35-16,0 17-74 0,9-2-27 0,2 8-20 15</inkml:trace>
  <inkml:trace contextRef="#ctx0" brushRef="#br0" timeOffset="1716.014">25110 3279 341 0,'0'-23'93'0,"0"4"36"0,0-9-66 16,0 2-20-16,-11 9-1 0,-7 4-9 15,0 5-11-15,0 8-5 0,-8 0-3 16,-2 5-7-16,2 3 4 0,-1 8-4 16,1 5-7-16,12 2 7 0,1 9-7 15,8 1 0-15,0-1 6 0,5-2-6 16,0-1 0-16,0 6 0 0,5-10 5 0,1 7-5 16,4-7 0-16,3-8 0 0,-3-6 0 15,3-2 0-15,0-9 0 0,-13 0 0 16,16-8 7-16,-1 5-7 0,5 3 0 15,-4-9 0-15,-1 9 0 0,6 0 0 16,-5 0 0-16,7 0 0 0,0 11 0 16,5 3 0-16,2 7 0 0,-3 7 0 15,-2 2 5-15,-4 10-5 0,-3 1 5 0,-10 6 1 16,-1-1-1-16,-7 2 2 0,0 0 1 16,-8 3-8-16,-4-11 5 0,-4 2-5 15,-2-5 0-15,-2-9 0 0,-9-8 0 16,-1-5 0-16,-1-17-5 0,2 2-15 15,3-5-3-15,-2-15-27 0,3-1-107 16,12-5-106-16</inkml:trace>
  <inkml:trace contextRef="#ctx0" brushRef="#br0" timeOffset="2063.4942">25328 3503 379 0,'10'0'118'0,"8"0"33"16,3 0-82-16,-3-7-15 0,6-5-21 15,-2-12-8-15,4-6-2 0,0-2-7 16,0 2-1-16,-3-7-4 0,2 13 1 16,-9-1 0-16,-11-6-7 0,-5 10 1 15,0-2 0-15,-3 12-6 0,-10 2 0 16,-9 9 5-16,-1 0-5 0,-3 8 0 15,-3 7 0-15,3 5 0 0,8-4 0 16,0 8 0-16,13 3 5 0,5 2-5 16,0 11 0-16,0-2 0 0,10 5 6 0,-2-3-6 15,10 4 0-15,0-9 5 0,10 2-10 16,-2-5 5-16,6-11-11 0,-7-11 0 16,3-10-7-16,-7 0-5 0,0-18-8 15,-3-11-11-15,2-6-29 0,3-1-47 0,-2-4-45 16,2-13-11-16</inkml:trace>
  <inkml:trace contextRef="#ctx0" brushRef="#br0" timeOffset="2344.0353">25824 3239 299 0,'-15'22'80'0,"7"13"30"0,-4 9-27 16,12 4-13-16,-5 5-21 0,5-3-9 16,-6-4-12-16,6-9-4 0,0-8-3 15,0-9-10-15,0-8 9 0,0-6-8 16,0-6-2-16,6 0 1 0,-6-17 4 15,8-11-10-15,2-6 1 0,-3-9 0 0,-2-15 0 16,5 6-1-16,4 3 2 0,3 4-2 16,7 2-5-16,15 8 6 0,-3 2 0 15,5 0-1-15,0 4 0 0,-2 8-5 16,-4 7 6-16,1 9-1 0,1 5-5 16,-2 0 0-16,-7 14 0 0,-4 7 0 15,-3 16 0-15,-6 6 0 0,-3-4 0 0,-1 14 0 16,1-5-5-16,-12-2-11 0,6-16-1 15,-6 13-13-15,7-4-43 0,-7-15-88 16,0 0-114-16</inkml:trace>
  <inkml:trace contextRef="#ctx0" brushRef="#br0" timeOffset="2626.0266">26499 2677 310 0,'15'14'78'15,"0"2"40"-15,-7 7-52 0,-8-23-5 16,8 19-25-16,0 13-1 0,-1-2-22 16,-1 5 1-16,1 0-7 0,3 0-7 0,-1 7 0 15,0-1 6-15,-1-3-6 0,7 8 0 16,-9 8 7-16,-6 0-7 0,-2-3-7 15,2 18 1-15,0 0-15 0,0-16 8 16,-4 3-15-16,-1-12-6 0,-2-14-21 16,7-13-18-16,-8-5-7 0,1-12 7 15,7 4 1-15,-9-4 1 0</inkml:trace>
  <inkml:trace contextRef="#ctx0" brushRef="#br0" timeOffset="2796.9486">26493 3286 207 0,'-10'-30'36'0,"2"8"20"15,-1 1 15-15,13 3 22 0,-4 3 7 16,0 1-1-16,0 14-23 0,11-13-5 16,4 6-23-16,8-2 1 0,18-4-4 15,1 5-15-15,6-1 4 0,6 9-9 0,8-6-6 16,-13-2-5-16,-5 8-9 0,-3 0-14 16,-7 8-16-16,-9-4-26 0,-1 4-120 15,8 9-170-15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47:44.75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28643 2131 289 0,'0'-8'72'16,"10"4"20"-16,-10-1-23 0,0-2-19 15,4 1-22-15,1 6-11 0,-5-6-8 16,2 1-2-16,-2 0-7 0,6 5 9 16,-6 0-9-16,0 0 0 0,0 0 0 15,-6 6 0-15,6 0 0 0,-4 1 0 16,0-7 0-16,4 5 0 0,0-5 0 0,0 0 0 15,4 0 0-15,-4 0 0 0,0-11 0 16,0 3 6-16,0 0 8 0,0-2 0 16,0-2 14-16,0 9-9 0,0-6 17 15,4 6-5-15,1-2 1 0,-5-2-2 16,0 7-7-16,7 0 2 0,-7 9-2 16,7 9-6-16,-7 4-1 0,7 5 0 15,-2 3 5-15,-1-1-3 0,-4 0 1 0,9 7 0 16,-4-2 1-16,4 11-2 0,-1-6-4 15,-1-1 0-15,3-1-5 0,-10-6 1 16,10-3-2-16,-10 4-3 0,8 3 4 16,5-10 4-16,-2 3-4 0,-3-7 0 15,5-7-1-15,-2-3 4 0,3 1-4 16,-1 0 0-16,3-6 1 0,0-2-1 16,-1-4 0-16,-1 0-4 0,-1-8 0 15,-2 0 0-15,2-1 2 0,-4 0-6 0,1 0 0 16,4-3 0-16,3 7 0 0,-2 5 0 15,2 0-6-15,3 0-2 0,-4 0-4 16,3 10-9-16,0-5-11 0,-1 3-21 16,1-2-8-16,0-3-13 0,-6-3-116 15,-2 0-156-15</inkml:trace>
  <inkml:trace contextRef="#ctx0" brushRef="#br0" timeOffset="567.2894">29573 2452 341 0,'0'-6'112'0,"0"6"43"0,0-7-4 16,0 7-95-16,-4 0-19 0,-4 0-1 0,-2 9-6 16,-5 0-8-16,-9-3-6 0,-5 4 0 15,-8 1-7-15,-3 2 9 0,-1 5-12 16,12 5 0-16,-2 0-2 0,11-4-4 15,9 1 5-15,6 1 0 0,5-5 0 16,0-2-5-16,4 2 5 0,7-2-5 16,4 5 5-16,-1-5-5 0,6-3 0 0,5-5 4 15,4-6-4-15,-2 0 0 16,12-11 0-16,-8-3 0 0,-2-7 0 0,-3-4-4 16,-4-10-6-16,-7 2 5 0,1 2-5 15,-4 4 10-15,-3 0-10 0,-9 9 10 16,11 0-6-16,0 5 6 0,-4 3 0 15,3 5 0-15,-2 5 6 0,-5 0-6 0,3 9 10 16,2-1 0-16,-4 2 5 0,3 4-1 16,2-6 1-16,3 9-1 0,-1 0-1 15,2 3-8-15,1-1 5 0,0 2-10 16,-4-7 0-16,1-3 0 0,-4-5-10 16,0-6-13-16,-7 6-1 0,7-6-15 15,-7 0-9-15,0-16-13 0,0 1-48 16,0-6-71-16,5-3-84 0</inkml:trace>
  <inkml:trace contextRef="#ctx0" brushRef="#br0" timeOffset="802.5668">29843 2003 397 0,'0'17'142'16,"9"5"30"-16,-4 1-68 0,5 7-36 15,0 1-22-15,-2 7-8 0,1 6 0 16,-1 4-13-16,2 8-1 0,1 4-9 16,2-6-6-16,1-1-4 0,-3-4-1 15,-6-12-4-15,-5-6-4 0,0-4-10 16,0-13-6-16,-4 0-14 0,-4-14-9 16,-5 0-6-16,2 0-17 0,-1-14-53 15,-1 0-64-15,0-13-41 0</inkml:trace>
  <inkml:trace contextRef="#ctx0" brushRef="#br0" timeOffset="941.6195">29839 2319 434 0,'14'-9'153'0,"3"9"19"0,7 0-91 15,-2 7-21-15,9 1-20 0,9 2-4 16,0 2-1-16,2-3-21 0,5-2 1 16,-6 2-11-16,-9-1-4 0,0-2-14 15,-8-6-11-15,-7 0-13 0,-1 0-11 0,-6 0-125 16,3-6-146-16</inkml:trace>
  <inkml:trace contextRef="#ctx0" brushRef="#br0" timeOffset="1354.175">30502 2009 453 0,'0'0'173'0,"8"7"10"15,2 5-98-15,-1 6-17 0,-2 3-15 0,4 9 1 16,0 7-12-16,0 10-11 0,-1 6 0 16,-2 7-9-16,1 2-6 0,-2-9-4 15,-3-11-8-15,-4-2 1 0,0-3-10 16,0-6-3-16,-4-4-11 0,0-2-16 15,-3-11-6-15,7-7-14 0,-9-7-9 16,9 0-18-16,-5 0-110 0,5-3-124 16</inkml:trace>
  <inkml:trace contextRef="#ctx0" brushRef="#br0" timeOffset="1492.0101">30590 2374 471 0,'17'-11'177'0,"10"3"-16"0,6 2-102 15,6 1-21-15,0-4-9 0,6 0-13 16,-10 9-11-16,-3-4-16 0,-11-6-11 0,-1 10-13 16,-2-12-130-16,-1-2-134 0</inkml:trace>
  <inkml:trace contextRef="#ctx0" brushRef="#br0" timeOffset="1731.3452">31330 2359 497 0,'11'0'179'0,"-1"0"-3"16,-10 4-110-16,6 1-12 0,-6 4-11 15,8 4-14-15,3 11 0 0,-1-4-10 16,5 9-6-16,-1-1-3 0,2 9-10 0,-7-7-4 15,-4-4-15-15,-5-3-19 0,0-5-5 16,-12-18-85-16,12 4-57 0,-7-4-125 16</inkml:trace>
  <inkml:trace contextRef="#ctx0" brushRef="#br0" timeOffset="1892.3752">31268 2083 341 0,'16'7'93'0,"8"1"36"0,-1 4-50 15,1 0-59-15,-4-2-49 0,5-3-98 16,-3-9-48-16</inkml:trace>
  <inkml:trace contextRef="#ctx0" brushRef="#br0" timeOffset="2243.2023">32008 2089 489 0,'10'0'180'16,"-10"0"-2"-16,0 0-107 0,0 8-17 15,0-8-11-15,-13 7-14 0,-3-7-4 16,0 6-7-16,-3 3-4 0,-1-5-4 15,9 4-6-15,-4 0-4 0,5-1 5 16,0 0-5-16,3 0 4 0,7 4-4 16,-4 1 5-16,4 1-5 0,0-1 5 15,4 3-5-15,3-2 0 0,6 7 0 0,3 3 0 16,8 6 0-16,5-2 0 0,2 1 0 16,10 5 0-16,-2-3 0 0,-5-4 0 15,-4 0 0-15,-7-1 0 0,-12-2 0 16,-7-2 0-16,-4-2 0 0,0 1-5 15,-11-3-4-15,-3-13-6 0,-11-4-12 16,1 0-7-16,-1 0-5 0,-2 0-21 16,2 0-10-16,10-8-101 0,3 1-136 15</inkml:trace>
  <inkml:trace contextRef="#ctx0" brushRef="#br0" timeOffset="2687.83">33365 1855 353 0,'-16'0'100'0,"2"-8"34"0,-4 8-59 16,-3 0-26-16,-1 0-16 0,-2 2-11 15,-3 5-5-15,-3 4-3 0,-8 6-2 16,-3 10 1-16,-3 7-6 0,-4 14 4 15,-1 9 1-15,-4 7-7 0,1 18 1 16,9 7 6-16,1 0 1 0,17 7 5 0,16-11-1 16,9-5 0-16,7-5 5 0,13-2-8 15,2 2 15-15,6 1-19 0,4-8 0 16,-2-9 0-16,-2-9-10 0,0-15 5 16,-3-6-15-16,-4-5-5 0,1-7-14 15,2-4-12-15,-4-13-47 0,-4 0-86 16,8-2-121-16</inkml:trace>
  <inkml:trace contextRef="#ctx0" brushRef="#br0" timeOffset="2853.0137">33362 2820 331 0,'0'0'75'0,"6"4"16"0,-6-4-99 16,0 0-84-16,0-7-27 0</inkml:trace>
  <inkml:trace contextRef="#ctx0" brushRef="#br0" timeOffset="3168.5149">33158 2356 434 0,'18'0'153'0,"-5"0"4"0,2 6-92 0,0-6-22 15,-2 0-12-15,4-13-14 0,-3-1-6 16,0 1 1-16,2-9-12 0,-3 2 6 15,4 1-6-15,9 6 0 0,2 1 0 16,-1 3 0-16,1 5 0 0,-3 4 0 16,-4 0 0-16,-3 19 0 0,-7 10 0 15,5 8 0-15,-6 11 0 0,-1 0 0 16,-4-4-6-16,-1 0-6 0,-4-3-11 0,0-3-8 16,-4-9-43-16,-5-4-92 0,-3-11-90 15</inkml:trace>
  <inkml:trace contextRef="#ctx0" brushRef="#br0" timeOffset="3403.7768">33794 3175 506 0,'48'14'177'16,"-8"-6"-13"-16,-2-8-111 0,-9-12-18 15,-6-21-14-15,-14-23-5 0,10-31-12 16,-7-6 6-16,-19-11-10 0,2-14 7 16,-4 1-7-16,-9 6 0 0,5-6 0 15,-21 8-7-15,7 17-7 0,-15 9-7 16,-4 11-12-16,-16 15-56 0,-5 1-78 0,-10 6-116 16</inkml:trace>
  <inkml:trace contextRef="#ctx0" brushRef="#br0" timeOffset="4383.8128">33443 2849 310 0,'8'0'96'15,"4"-8"29"-15,2-1-23 0,-10-3-31 16,8 8-24-16,-7 4-8 0,-1-10-14 15,-4 5-5-15,0 5-3 0,0-6-12 16,0 6 6-16,-4 0-4 0,-1 0 1 0,0 4-8 16,-1 1 0-16,3-3-15 15,-2 6-6-15,5-8-128 0,0 6-134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3.16089" units="1/cm"/>
          <inkml:channelProperty channel="T" name="resolution" value="1" units="1/dev"/>
        </inkml:channelProperties>
      </inkml:inkSource>
      <inkml:timestamp xml:id="ts0" timeString="2018-09-05T15:48:15.48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1" timeString="2018-09-05T15:48:16.553"/>
    </inkml:context>
  </inkml:definitions>
  <inkml:trace contextRef="#ctx0" brushRef="#br0">16645 19036 0</inkml:trace>
  <inkml:trace contextRef="#ctx1" brushRef="#br0">28715 13745 278 0,'0'14'63'0,"12"3"20"0,-3 2-10 15,-1 5-15-15,2 0-5 0,-2-4 1 16,2 4-18-16,1 0 4 0,1-1-12 15,-3 5 3-15,0 1-6 0,2 3 0 16,-3-5-4-16,-1 6 5 0,4-11-9 16,-5 10 1-16,2-9-7 0,-2-4 5 15,-2-7-5-15,-4-2-2 0,6-10 8 16,-6 0-5-16,0 0-2 0,4-4 5 0,-4-14-5 16,0-1-1-16,0-20-4 0,-4-10 5 15,4-10-5-15,-11-6-1 0,1-9 1 16,-1 5-5-16,-5-12 0 0,-2-4 5 15,-1-14-5-15,3 2 0 0,2-5 0 16,9 8 0-16,5 94 0 0,0-165 0 16,8 102 0-16,7 6 0 0,8 13 0 0,2 7 0 15,4 16 0-15,2 12 0 0,1 9 0 16,2 0 0-16,-3 16 0 0,3 8 0 16,6 12 0-16,-3 2 0 0,-3-4 0 15,-6 2 4-15,-8 3-4 0,-11-6 0 16,-9 0 0-16,0 5 5 0,0-1-5 15,-8 2 0-15,-10 9 0 0,-3-1 0 16,0 6 0-16,-2 1 4 0,-3-5-4 16,1 2 0-16,-2-3 0 0,3-4 0 0,-1-1 0 15,3-6 0-15,2-13 0 0,-1 0 0 16,-3-6 0-16,3-6 0 0,6 0 0 16,5-6 0-16,-5 0 5 0,15-4-5 15,-4-2 0-15,4 5 0 0,8 1 0 16,7 0 4-16,-1 2 2 0,12 4 3 15,3 3 0-15,3-1-4 0,7 12 3 16,2 5 1-16,4-3 0 0,1-6 0 0,1 9-9 16,-6-7 4-16,-3 0-4 0,-2 5 0 15,-7 4 0-15,-1-5-8 0,-4-8-6 16,-6 0-3-16,-1-5-16 0,-6-6-14 16,-11-2-2-16,0-7-21 0,0 0-106 15,0 0-149-15</inkml:trace>
  <inkml:trace contextRef="#ctx1" brushRef="#br0" timeOffset="1850.0364">30236 13334 331 0,'10'-37'103'0,"3"3"35"15,-6 9-6-15,-2 2-65 0,-5 6-29 16,0 6-7-16,0 2-8 0,-5 9 2 0,-5-4-7 16,-8 4-1-16,0 0-5 0,-8 4-2 15,-7 5 1-15,-1 10 0 0,-8 8-6 16,2 13-1-16,-1 14-4 0,6 8 0 15,4 2 5-15,13 1-5 0,6-6 5 16,10-6-5-16,2 2 13 0,6 1-7 16,12-1 0-16,13 6 3 0,14-5 1 0,8-3 0 15,8-6-6-15,1-11 6 0,-8-8-10 16,4-12 5-16,-7-7-5 0,-3-9 0 16,-3-5 5-16,-2-21-5 0,-12-10 0 15,-6-15 0-15,-12-2 0 0,-8-8 0 16,-5 10 0-16,-8 2 0 0,-9 7 0 15,-8-3 0-15,-3 6 0 0,-13-1-5 16,4 0 0-16,-10 3-5 0,-3 3 1 0,-7 4-11 16,-2 8-9-16,-10-1 5 15,4 11-15-15,-1 7-1 0,11 5-21 0,7 0-63 16,17 6-43-16,8 14-43 0</inkml:trace>
  <inkml:trace contextRef="#ctx1" brushRef="#br0" timeOffset="2269.6777">31282 13293 379 0,'12'-32'127'16,"-5"4"29"-16,-3 6-80 0,-4 0-17 15,-4 6-16-15,-8 1 0 0,-2 3-8 16,-9 3-8-16,-11 10 0 0,1-1 0 16,-1 6-11-16,-7 6-1 0,1 10-1 15,2 12-4-15,-7 7 5 0,9 13-6 16,0 8 0-16,6 2 0 0,5 3 6 0,5-3-11 15,4-12 10-15,9-3-5 0,7 1 0 16,0-6 0-16,10 3-5 0,12 4 5 16,3 1 0-16,7-4-5 0,10-4-4 15,-3-7 5-15,5 0-5 0,-1-10 0 16,-2-2 0-16,-4-10-9 0,-4-5-9 16,-3-10-4-16,4 0-5 0,-6-10-15 0,0-7-7 15,0-6-9-15,0-4-4 0,-3-1-121 16,-1-8-119-16</inkml:trace>
  <inkml:trace contextRef="#ctx1" brushRef="#br0" timeOffset="2562.3451">31601 13060 424 0,'4'9'155'0,"-4"1"4"15,3 8-88-15,-3 9-23 0,0 5-11 16,0 10-8-16,-3 13-7 0,3 7 0 0,0 9-13 16,0 5 14-16,6 0-17 0,1-4 0 15,-1 3-2-15,-6-2-4 0,0 1 5 16,5 0-5-16,-1-1 0 0,-4-10-5 15,6-8-5-15,2-12-23 0,-2-8 6 16,-2-16-18-16,-1-7-51 0,-3-12-82 16,13 0-87-16</inkml:trace>
  <inkml:trace contextRef="#ctx1" brushRef="#br0" timeOffset="3011.2952">32359 13075 463 0,'18'0'170'0,"-11"0"1"0,6 6-112 15,-9-1-16-15,-4 3-14 0,0-1-2 16,0 6-17-16,-14 0-1 0,-7 3 9 15,-7-1-12-15,-7 2 4 0,-15 3-10 0,-10 3 5 16,-6 6 0-16,-5 6 0 0,-2-2-5 16,12 4 5-16,2-3 0 0,10-5-1 15,10-6 11-15,2-5-5 0,8-1 8 16,5 3 0-16,10 0 6 0,2 4-6 16,6-1 4-16,6 2-4 0,0-3-2 15,0 3 0-15,7-1 1 0,8-2-1 16,-1-3 2-16,6 4-3 0,4-5-3 15,8 5 7-15,3 0-8 0,8 0-1 16,22 2 2-16,13 4-5 0,11-2-3 0,8 9 1 16,8 11-2-16,-16-7 0 0,-5 7-3 15,-4-8-3-15,-3 1-5 0,-13-20 1 16,-2 2-15-16,-8-8-4 0,-10-1-9 16,-12-5-16-16,-4-3-8 0,-28-5-9 15,33-1-9-15,-26 1-116 0,0-6-158 16</inkml:trace>
  <inkml:trace contextRef="#ctx1" brushRef="#br0" timeOffset="6387.9988">29504 14810 230 0,'5'-6'48'0,"-1"6"15"0,3 0 2 16,0-3 0-16,-7-2-5 0,6 5-4 15,-6 0-10-15,0 0-10 0,0 0-7 16,4 0-10-16,-4 0 2 0,0 0 0 16,0 0-14-16,0 6 3 0,0 0 4 0,0-4 0 15,0 5-9-15,0 2 8 0,-4 0-6 16,4 2 4-16,-4 2-4 0,4 3 3 15,-6 0-4-15,6 6-1 0,-8 2 10 16,5 4-10-16,-1 11 1 0,0 2 0 16,-2 1-6-16,6 7 6 0,-6 0-1 15,6-6 2-15,0 3-7 0,-5-2 0 16,5-3 5-16,0-6-5 0,3-6 0 16,-3-8-5-16,0-10-7 0,0-7-11 0,0-4-13 15,0 0-52-15,0-9-84 0,0-1-62 16</inkml:trace>
  <inkml:trace contextRef="#ctx1" brushRef="#br0" timeOffset="7911.5869">29118 15699 353 0,'0'0'110'0,"0"6"35"0,5-6-55 16,4 0-22-16,-2 0-25 0,1-6 0 15,2-2-7-15,2 3-1 0,2-4-7 16,2 9-3-16,6-3 10 0,0-3-16 0,4 6 0 16,4-5 5-16,8 5-10 15,-3 0 4-15,6 0-8 0,-1 9 4 0,-8-5-5 16,-4 4 0-16,-4-4 0 0,-3 6-5 16,-3-9 5-16,-2-1-5 0,3 0 1 15,5 0-5-15,-3-8 4 0,4 5-4 16,3-5 5-16,0 2-5 0,-6 6 0 15,1-9 4-15,-2 9-4 0,-6-9 4 0,3 11-4 16,-1-7 0-16,-6 5 0 16,5 0 5-16,-4 5-5 0,-2-14 0 0,-3 14 0 15,-3-5 0-15,-4 0 0 0,0 0 0 16,6 0 0-16,-6-5 0 0,0 16 0 16,0-18 0-16,4 7 0 0,-4 0 0 15,0 0 0-15,0 0 0 0,6 10 0 16,-2-10 3-16,-4 14-3 0,4-3 0 0,-4 4 0 15,6 0 0-15,1 2 0 0,1-7 0 16,-4-1 0-16,6-1 0 0,1-1 0 16,-5 3 0-16,1 0 0 0,-7 2 0 15,0 0 0-15,8-1 0 0,-8 2 0 16,0 0 0-16,0 2-3 0,0 4 3 16,-4-1 0-16,4-3 0 0,-7 0 0 15,0-1 0-15,7 0 0 0,-11 7 0 16,2 0 0-16,0-3 0 0,-3 2-5 0,4-2 5 15,0 2 0-15,-3-2 0 16,4 10 0-16,0-3 0 0,0 5 0 0,-2-3 0 16,4 3 0-16,-2-8 0 0,-5 1 0 15,5-3 0-15,0 2 0 0,0 0 0 16,2 0 0-16,1 1 0 0,-2-4 0 0,-1-6 0 16,3-1 0-16,-2 0 0 0,2-2 0 15,-2-2 5-15,6 1-5 0,-5-3 0 16,5 3 0-16,0-2 0 0,0 2 0 15,0 0 0-15,0 1 0 0,0-3 0 16,-4 1 0-16,4 4 0 0,0 0 0 16,-7 4 0-16,1-1 0 0,0-2 0 15,2-1 0-15,4 0 0 0,-7-12 0 16,7 9 0-16,-4-9 0 0,4 4-5 16,-6-4 5-16,6 0 0 0,-5 0 0 15,5 0 0-15,-4 0 0 0,4-4 0 0,-6 0 0 16,6 4 0-16,-7-13 0 0,-1 3 0 15,1-1 0-15,-2 3 0 0,-5 0 0 16,3 8 0-16,-6-5 0 0,5 5 0 16,-2-5 0-16,5 5 0 0,0 0 0 15,2 0 0-15,4 0 0 0,3 0 0 16,0 0 0-16,0 0 0 0,0 0 0 0,0-9 0 16,0 9 0-16,0 0 0 0,0 0 0 15,0 0 0-15,-4 0 0 0,4 5 0 16,0-5 0-16,0 0 0 0,-5 0 0 15,5-8 0-15,0 4 0 0,0 0 0 16,0-1 0-16,0-2 0 0,0 1 0 16,0 1 0-16,0-1 0 0,0 0 0 15,0-1 0-15,0 0 0 0,0-1 0 0,0 0 0 16,0 0 0-16,-5 0 0 0,5-2 0 16,-9-2 0-16,7-3 0 0,-4 0 0 15,0-7 0-15,-2-1 0 0,4-4 0 16,-2 1 0-16,-2 0 0 0,-5-1 0 15,1 2 0-15,1 0 0 0,-5-2 0 16,2 1 0-16,-3 0 0 0,1 1 0 16,-5 0 0-16,2 0 0 0,-4 1 0 15,-1-3 0-15,2 3 0 0,3 2 0 0,4 3 0 16,-2-4 0-16,12 4 0 0,-5-1 0 16,4-2 0-16,-2-2 0 0,8 1 0 15,-10 3 0-15,6 0 5 0,-3 2-5 16,1-4 0-16,-2 2 0 0,2 1 0 15,1 2 0-15,0 3 0 0,-2 4 0 16,-4 0-5-16,7 0 5 0,-1 4 0 16,0-2 0-16,5 4 0 0,0 4 0 15,-5 0 0-15,5 0 0 0,0 0 0 0,0 7 0 16,0-1 0-16,-6-6 5 0,6 8-5 16,-3-1 0-16,3-7 0 0,0 6-5 15,-4-6-3-15,4 0-10 0,0 0-9 16,0 0-14-16,-4-5-16 0,4 5-20 15,0 0-119-15,0 5-141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50:59.77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4637 7203 539 0,'10'-2'205'0,"7"-3"-14"15,-5 5-57-15,4 0-79 0,-12 0-23 16,-4 0-10-16,0 0-9 0,-10-7-9 16,-1-4 1-16,3-2-10 0,-4 1-8 15,5-1-22-15,7 0-16 0,-5 7-15 16,5-1-117-16,0 0-175 0</inkml:trace>
  <inkml:trace contextRef="#ctx0" brushRef="#br0" timeOffset="959.4348">5276 7340 331 0,'0'10'103'0,"0"-4"35"0,-5-1-12 16,5 2-65-16,0 1-11 0,-4-8-7 0,1 0-7 16,-6 0-1-16,4 0-13 0,-1-8 5 15,1 2 6-15,-8-2-13 0,3-3-1 16,-7 0 1-16,3-2-6 0,-4-1-5 16,2-9 5-16,-1-1-10 0,-6-10 2 15,0-2-2-15,0-11-4 0,2 6 5 0,7 2-5 16,4 4 0-16,10 7 0 0,0 7 0 15,0 10 0-15,7-6 4 0,3 6-4 16,-3 4 5-16,0 0 0 0,9 3 3 16,-1 4 1-16,3 2 9 0,13 5-5 15,2 2 0-15,-9 3-5 0,0 1 4 16,-4 7-4-16,-5-5-4 0,-1-2 5 16,-8 4-5-16,-2 4 0 0,-4 0-4 15,0 4 0-15,0-4 4 0,0 2-4 16,1-7 0-16,-6 1 0 0,5-11 0 15,-7 5 0-15,0-8 0 0,1-3 0 0,0 0 4 16,1 9-4-16,5-9 0 0,0 2 0 16,0-2 0-16,0 0 0 0,0 6 0 15,5-6 0-15,2 5 0 0,0-2 0 16,0 4 0-16,-1 2 0 0,5 5 0 16,3 0 0-16,2 0 0 0,-1-1 0 0,6-2 0 15,-3-5-8-15,-8 2-4 0,5-4-9 16,-1-4-3-16,-3 9-16 0,-1-3-2 15,3-6-9-15,-6 6 2 0,-3-6-16 16,-4 0 8-16,0 0-122 0,0-6-119 16</inkml:trace>
  <inkml:trace contextRef="#ctx0" brushRef="#br0" timeOffset="1309.1143">5548 7201 353 0,'0'0'128'0,"8"-5"39"0,-2-2-32 15,-2-6-71-15,-4 2-17 0,1-3-6 16,-1 0-4-16,4-1-4 0,-4 2-13 0,5-1-1 16,-5 3 1-16,0-3-11 0,0 5 1 15,0 5-6-15,-5-2 5 0,5 6-9 16,-5 0 5-16,-1 0-5 0,-4 12 0 15,10 2 0-15,-5 1 0 0,5 4 0 16,-4-3 0-16,4-3 0 0,0 6 4 16,5-2-4-16,1-1 0 0,5 6 0 15,-3 0 0-15,6-7 0 0,-5-2 0 0,9 0 6 16,4-3-6-16,5-8 0 0,-2-2-6 16,3 6-3-16,-3-6-9 0,-4 0-16 15,-8-6 1-15,5 6-22 0,0-3 5 16,-5-6-21-16,4 9-60 0,4-3-51 15,-6-13-30-15</inkml:trace>
  <inkml:trace contextRef="#ctx0" brushRef="#br0" timeOffset="1562.3618">5960 7072 370 0,'0'-9'119'0,"-5"6"40"16,5 3-69-16,-7-7-31 0,1 7-21 15,6 0 2-15,-6 0-9 0,2 10-2 16,4 1-2-16,-7 10-8 0,7-2 5 16,-5 2-14-16,5 3 5 0,0-6-10 0,0 1 0 15,0-1-1-15,0 4-4 0,12-4 5 16,-5 0-5-16,4-1 5 0,6-5-5 16,3-2 0-16,-2-4 0 0,0 0-10 15,3-6 1-15,-1 0-11 0,1 0-19 16,-12-6 3-16,11-5-16 0,-5 4-65 15,-2-6-61-15,5-5-74 0</inkml:trace>
  <inkml:trace contextRef="#ctx0" brushRef="#br0" timeOffset="2103.9528">6237 7256 424 0,'0'13'148'0,"7"5"3"0,-3-7-84 0,2-6-28 15,-6-5-5-15,0 0-3 0,0 0-2 16,-6-3-12-16,-1-6 5 0,2-5-12 16,-8-2 4-16,3-1-1 0,5-3-7 15,-6-3 0-15,2-1-6 0,1 2 0 16,-1-4 0-16,2 0-6 0,7 5-6 16,0 0-9-16,0 3 0 0,0 3-7 15,12 7-1-15,-1 2-8 0,-4 3 9 0,7 3-4 16,-4 0-6-16,-3 3 2 0,4-3-11 15,-6 10-3-15,1 1-13 0,0-1 14 16,2 5 6-16,-5 2 6 0,-3-2 18 16,7-3 19-16,-7-2 30 0,7-3 6 15,-2-3 14-15,-5 0 6 0,6-4 5 16,-1 0-5-16,-5 0-9 0,10 0-8 16,-1 0-7-16,-4 0-2 0,2-8 6 0,3-2-6 15,-6 1-3-15,3-3 0 0,2-1-6 16,-2-1 1-16,-2 2-12 0,-5 1 5 15,0 2-11-15,4 2 6 0,-4 3 0 16,0 4-5-16,0-9-1 0,0 9 1 16,9-5 0-16,-1 5-1 0,-1 0 5 15,10 5-4-15,0 5-1 0,-2 4 2 16,9 8-2-16,4 3 1 0,-2 8-1 0,7 4 1 16,-5 3 0-16,-7-1-5 15,-2-1 4-15,-1-2-4 0,0-1 0 0,-1-3 4 16,-1 1-4-16,0-4 0 0,-9-4 0 15,2-4-8-15,2-7-2 0,-8-4-13 16,-3-8-5-16,0-2-10 0,0 0-21 16,-6-2 6-16,-2-8-73 0,2-4-54 15,6-5-84-15</inkml:trace>
  <inkml:trace contextRef="#ctx0" brushRef="#br0" timeOffset="2468.5933">6763 6952 445 0,'-3'-4'155'0,"-4"4"16"0,2-4-107 16,5 4-11-16,-5 0-18 0,-4 4-7 16,-1 4-7-16,4-1-7 0,-2 3 5 15,1-2-13-15,0-2-6 0,7 3 4 16,-7-2-4-16,7 1 0 0,0-3 0 15,0 2 0-15,4-2 5 0,0 2-5 0,7 1 0 16,-4-2 0-16,6 3 0 0,1-2 0 16,1 0 5-16,2-5 0 15,1-2 0-15,2 10 4 0,-5-10-4 0,-1 4 5 16,-3 3 0-16,-1-2-6 0,-3 6 1 16,0 1 0-16,0 2-5 0,-7 0 4 15,0-1-4-15,-5-1 0 0,-2 0 0 16,-2-4-4-16,4-2-1 0,-4-6-9 15,-2 7-10-15,-3-7-1 0,2 0-18 16,-5-6 0-16,4 2-3 0,2-5-15 16,11 3-107-16,0-6-107 0</inkml:trace>
  <inkml:trace contextRef="#ctx0" brushRef="#br0" timeOffset="2801.1726">6861 6805 445 0,'0'0'163'16,"3"3"12"-16,1 7-101 0,1 4-8 0,8 12-17 16,-2-2-1-16,6 0-4 0,7 4-12 15,0-1-8-15,1-5-10 0,0 1-6 16,0 1-3-16,-10-3-1 0,-2 2-4 16,-6 0-9-16,1-5-4 0,-8-4-5 15,0-4-15-15,0-10-1 0,0 0-11 16,-14-6-3-16,7-5 3 0,-7-4-4 0,3-2 14 15,-6 1-4-15,1 0 15 0,-4-1 3 16,-1 4 6-16,-1-1 3 0,4 3 12 16,9-1 6-16,4 2 8 0,5 0-1 15,0 0 9-15,5 4 2 0,4 0-5 16,10 6 1-16,5 0-2 0,1 0-8 16,2 0-4-16,9 6-1 0,0 2-10 15,-2 2-6-15,7 0-6 0,0 1-9 16,-10-5-32-16,-10 0-106 0,2-1-70 0</inkml:trace>
  <inkml:trace contextRef="#ctx0" brushRef="#br0" timeOffset="3060.8003">7483 7018 370 0,'-7'5'111'0,"2"0"34"0,-2 0-67 15,0-5-23-15,-5 10-17 0,3-2 0 16,-1 6-5-16,-6-2-1 0,0 6-9 15,6-10-1-15,-1 3-5 0,4-4-7 16,7-7-6-16,0 13-4 0,0-7 5 16,-4 1-5-16,4-2 5 0,4 1-5 15,1 0 0-15,5-6 0 0,0 2 7 16,4-2-7-16,-3 0 0 0,4-4-7 0,-6 4 2 16,6-11-4-16,-1 5-7 0,0-2-11 15,-5-4-2-15,2 1-8 0,-3-6-4 16,-8-2-22-16,0 2-79 0,0 4-12 15,4-2-20-15</inkml:trace>
  <inkml:trace contextRef="#ctx0" brushRef="#br0" timeOffset="3273.5616">7503 6760 471 0,'8'14'177'0,"6"2"-3"0,-5 2-108 15,-4 7-14-15,9 4-6 0,-3 1-7 16,5 2-15-16,-2-4-4 0,9 5-6 16,0-7-1-16,-1 6-13 0,2-2 0 15,-4 4-9-15,-11-12-5 0,1 1-10 0,-3-9-5 16,-1-4-10-16,-2-10-7 0,6 0-1 16,-2-4-44-16,0-6-80 0,5-6-94 15</inkml:trace>
  <inkml:trace contextRef="#ctx0" brushRef="#br0" timeOffset="3491.6818">8005 7014 434 0,'0'9'153'16,"8"1"11"-16,2 8-100 0,3 4-16 15,2 2-11-15,-2 1-8 0,-1-2-7 16,-2-13-6-16,-6-5-11 0,-4-5-1 15,0 0 1-15,-4-7 0 0,0 1-10 16,-9-6-4-16,9-1-1 0,-3-5-17 16,-1 0-2-16,8-3-20 0,-10 1 1 0,1-1-57 15,4 8-52-15,-6 1 7 0,4 0 10 16</inkml:trace>
  <inkml:trace contextRef="#ctx0" brushRef="#br0" timeOffset="3631.6108">7933 6887 299 0,'-7'0'135'0,"-4"-6"10"16,3-5-55-16,0 11-21 0,8 0-17 0,0 0-13 15,9 0-5-15,-9 0-3 16,9 13-7-16,6-2-7 0,-5-1-7 0,2-1 1 16,-3 0-11-16,-2-2-11 0,0-7 1 15,-2 7-14-15,1-7-4 0,1 5-15 16,6-5-59-16,-6 0-64 0,9 0-65 16</inkml:trace>
  <inkml:trace contextRef="#ctx0" brushRef="#br0" timeOffset="4117.7725">8429 6981 361 0,'-9'0'120'16,"2"-6"25"-16,7 6-67 0,13 0-23 16,-3 0-17-16,2 0-6 0,-1 0-4 15,5 8 3-15,-2-4-8 0,4-4 6 16,7 11 3-16,0-4-5 0,-2-1-6 0,-2-6 3 16,-2 5 1-16,1-5-11 0,1 2-1 15,0-2-4-15,-6 5-3 0,-1-2-2 16,-8 4-4-16,-6 5-4 0,5 3-6 15,-3 9-13-15,-9-1-1 0,-3-1-10 16,-7 0-14-16,-5-4 5 0,3-3-3 16,-1-9-8-16,-1 1 8 0,-3-7 1 15,-1 0 11-15,-3 5-1 0,-3-5 14 16,-1-8 6-16,5 3 8 0,17 5 23 0,10 0 4 16,0 3 16-16,6 2 10 0,19 0 0 15,6 6 11-15,1-5-10 0,-4 1 4 16,3 3-10-16,-3 1-2 0,0 3-15 15,14 0 0-15,4 2-10 0,1-2-5 16,0-2-4-16,-6-1-14 0,-7-1-5 16,-7-10-15-16,-13 0-5 0,-2 0-9 15,-5 0-11-15,-7 0-74 0,0-8-54 16,-8 2-73-16</inkml:trace>
  <inkml:trace contextRef="#ctx0" brushRef="#br0" timeOffset="4359.1116">8655 7243 406 0,'11'0'133'0,"6"-5"32"15,-6 0-98-15,6-1-9 0,4 3-19 16,0-4-1-16,7 3-4 0,4-6-7 15,3 8-18-15,-6-9 14 0,-1 5-11 16,-5-2-12-16,-9 8 0 0,-2 0-6 0,1-4-18 16,2-2-1-16,-5 6-20 0,6 0-122 15,-3 8-143-15</inkml:trace>
  <inkml:trace contextRef="#ctx0" brushRef="#br0" timeOffset="4750.8805">9233 7146 424 0,'-5'0'148'0,"5"0"11"0,-11 5-86 0,3-5-30 15,-3 2-7-15,0 3-13 0,-2-1-6 16,-1 3-5-16,7 1-7 0,-4 4 0 16,4-4 1-16,4 1-6 0,3-1 5 15,-7-5-5-15,7 4 0 0,0-4 0 16,0 3 6-16,0 0-6 0,10-2 0 16,1 1 0-16,4-5 0 0,6 4 5 15,-1-2-5-15,-6-2 0 0,3 0 0 0,-9 0 0 16,-2 0 0-16,1 0 0 0,-2 0 0 15,2 0 0-15,0 0 0 0,0 0 0 16,-7-3 0-16,4-1-5 0,2 4-6 16,0-9-5-16,-6-2-8 0,11-2 1 15,-8 0-13-15,-3-4-7 0,0-5-35 16,8-5-81-16,5 3-72 0</inkml:trace>
  <inkml:trace contextRef="#ctx0" brushRef="#br0" timeOffset="4970.7331">9391 6901 341 0,'0'0'104'0,"0"0"44"16,0 6-58-16,5-1-14 0,4 5-20 16,-7 2-8-16,8-2 0 0,1 2-8 15,3 5-5-15,9-1-6 0,1 6-4 16,-1 2-11-16,0 2 1 0,-1 3-11 16,-8-3 1-16,0-1-5 0,-7-2-5 0,3-7-4 15,-10-4-11-15,4-2-4 0,-4-6-3 16,0-4-10-16,-7 0 4 0,7 0-7 15,-13 0-3-15,8 0 0 0,-2-4-3 16,-2-1-22-16,0 5-28 0,-1-7-38 16,-1 7 34-16,-6-4-10 0</inkml:trace>
  <inkml:trace contextRef="#ctx0" brushRef="#br0" timeOffset="5288.2369">9423 7145 268 0,'-6'0'93'0,"6"-6"27"0,6 6-8 0,4 0-14 15,-1 0-30-15,5 0-5 0,7 0-17 16,-2 7 9-16,2-7-16 0,2 6-2 15,4 2-16-15,-3-3 3 0,5 2-9 16,0-3-5-16,1 4-6 0,-5-8 1 16,3 0-5-16,-6 0-5 0,-4-7 1 15,-2-5-6-15,2-1-5 0,-7-5-4 16,3-2-1-16,-8 1-13 0,-1 1 6 0,-5 2 0 16,0 4-3-16,0 3 5 0,0 5 9 15,0-1-2-15,-7-2-2 0,7 4 8 16,-5 3 5-16,5-9 7 0,-7 9-7 15,7 0 7-15,0 0 7 0,0 8 0 16,0-2 0-16,5 3 11 0,2 4-5 16,6 0 9-16,0 10-4 0,3 0 1 15,-4 4-2-15,0-1-5 0,-6 0-6 0,-6-9-6 16,4-1 6-16,-4-4-6 0,0-4-12 16,0-8 0-16,-4 0-11 0,4 0-13 15,-6-3-26-15,-1-9-102 0,-4-11-101 16</inkml:trace>
  <inkml:trace contextRef="#ctx0" brushRef="#br0" timeOffset="5444.1848">9747 6961 353 0,'-5'-6'110'0,"5"6"20"16,0-7-54-16,0 7-34 0,5 0-9 16,6 0-18-16,8 8-3 0,-5-1-7 15,4 4 2-15,1 0-7 0,-2-7 0 16,-3-4-7-16,7 5-3 0,-3-1-25 15,-4-4-103-15,0 0-2 0,-3 2-24 16</inkml:trace>
  <inkml:trace contextRef="#ctx0" brushRef="#br0" timeOffset="5700.0307">10144 7047 379 0,'0'8'118'0,"0"0"33"16,-7 8-82-16,2 2-15 0,-6-1-10 15,1-2-7-15,4 2-1 0,-5-3-6 0,11 2-13 16,-5 2 4-16,5-3-10 0,5 3-6 16,-1-2-1-16,5 2 6 0,-1-4 3 15,7-1-7-15,1-2-6 0,-6-5 6 16,2-6-6-16,6 0 4 0,-1 0-4 16,0-4 0-16,-2-8 0 0,-2 0 0 15,-6-1-4-15,-1-3-2 0,-6-5-13 0,0 0 5 16,0-5-13-16,0-2 0 15,-6 3-8-15,-4 1-13 0,0 7-89 0,5 4-39 16,-4 1-25-16</inkml:trace>
  <inkml:trace contextRef="#ctx0" brushRef="#br0" timeOffset="6050.6682">10316 7202 361 0,'16'6'110'0,"-2"-1"36"16,-4-5-94-16,-5 0-4 0,-1 2-14 16,-4-2-9-16,7 0 3 0,-7 0-10 0,0-6-5 15,0-2 4-15,0-1-12 0,0-3 13 16,-7-2-5-16,7 1-1 0,-4 5-6 15,4-8 6-15,-4 1-1 0,4 1-5 16,0 4-1-16,0-1 0 0,0 5 1 16,7 1-1-16,1 0 1 0,-1 5-6 15,3 0 5-15,8 0-5 0,5 11 0 16,5 7 5-16,4 6-5 0,3 9 0 0,-10-2 0 16,2 8 0-16,-2-4 0 0,-6 0-10 15,4-1-12-15,5-2-7 0,-14-8-19 16,0-4-111-16,-7-8-139 0</inkml:trace>
  <inkml:trace contextRef="#ctx0" brushRef="#br0" timeOffset="6850.7958">11304 7557 388 0,'8'7'126'0,"1"1"43"0,0 2-55 15,-3 1-64-15,1-2-3 0,1-2-1 16,-1 4 0-16,3-6 3 0,-3-5-11 15,-3 0-6-15,-4-9-3 0,0-1-3 16,-2-6-4-16,-11-6-9 0,6-7-1 0,0-4-8 16,7 2 4-16,-15-4-4 0,8-10-4 15,-3 5 4-15,-6-2-4 0,0-8 0 16,4-4 0-16,-3 5-4 0,1 4 4 16,7 7-4-16,6 8 0 0,1 6 0 15,5 11-4-15,5-1 5 0,1 4 3 16,7 5 0-16,3 5-5 0,3-7 1 0,7 8-9 15,12-1-14-15,-6 0 0 0,5 8-19 16,-5-4-2-16,-3 5-10 0,-17 3-8 16,-6 1-5-16,-11 1-102 0,0 0-110 15</inkml:trace>
  <inkml:trace contextRef="#ctx0" brushRef="#br0" timeOffset="7000.4358">11311 7314 406 0,'-6'11'157'0,"6"-6"11"15,-3 1-84-15,3-6-16 0,3 0-16 16,-3 0-11-16,7 0-2 0,0 0-10 16,-1-8-14-16,1 4-5 0,3-6-15 15,1 1-19-15,4-1-11 0,3 3-14 16,-1-6-124-16,-2 2-157 0</inkml:trace>
  <inkml:trace contextRef="#ctx0" brushRef="#br0" timeOffset="7335.6229">11702 7317 489 0,'9'9'173'0,"-1"3"-13"0,-1 0-107 15,-3 5-10-15,8 7-10 0,-1 2-8 16,-1-1 10-16,3 4-11 0,1-4-5 15,-12-3 0-15,6-9-5 0,-5 3 4 16,3 1-8-16,-6-10 4 0,4 4-1 16,-4-3 1-16,0-8-1 0,0 0-4 15,0-19 0-15,-4 1-1 0,-2-14-3 0,5-4 2 16,-4-2-3-16,5 4 0 0,-9-2-4 16,9 9 4-16,-9-5-4 15,9 3 0-15,-3 3-4 0,3 2 0 0,0 6-7 16,0 0-7-16,10 11-13 0,-1 0-5 15,-1 2-15-15,6 5-2 0,-3 0-18 16,9 6-40-16,-1 3-76 0,0-2-94 0</inkml:trace>
  <inkml:trace contextRef="#ctx0" brushRef="#br0" timeOffset="7621.4337">12147 7250 463 0,'-6'0'163'0,"-1"0"8"16,-1 0-105-16,-3 8-6 0,-3 2-16 0,-3-1 0 16,0 5-15-16,1 2-5 0,-1 5-10 15,1-6 0-15,4 9-10 0,3-2 1 16,4 2-5-16,5-2 4 0,0 8-4 16,7-10 6-16,0-9-6 0,4 3 0 15,9-3 4-15,-2-5-4 0,7-6 0 16,-3-11 5-16,4-1-5 0,-10 4 0 15,4-9 0-15,-8-7-5 0,-12-4 1 16,9-2-6-16,-9 2-8 0,0 5-1 0,-6 0-5 16,-1-1-1-16,-7 2-18 0,7 3 6 15,-11-3-10-15,1 5-6 0,6 12-113 16,-3-1-115-16</inkml:trace>
  <inkml:trace contextRef="#ctx0" brushRef="#br0" timeOffset="8119.8872">12259 7399 379 0,'15'12'127'0,"-3"-5"36"16,3 4-61-16,-8-8-51 0,1-3-10 0,-8 0 2 15,6 0-14-15,-6 0-8 16,0-5-5-16,-6-4 5 0,1 0-9 0,-1-3-2 15,1 2-10-15,-4-10 5 0,2 3 0 16,2-1 0-16,2 5-5 0,3-5 5 16,0 4-5-16,0-5 0 0,-7 3 5 15,7 0-5-15,11 1 4 0,-1 3-4 16,2 5 0-16,0 2 0 0,0-2 0 16,-5 7 0-16,7 0 0 0,-6 7 0 0,1-2 5 15,1 4-5-15,-6 3 0 0,1 1 0 16,2-5 0-16,-2 4 0 0,0-4 0 15,-5-3 5-15,4-5-5 0,-4 0 0 16,0 0 0-16,0-5 5 0,0-3-5 16,-4-1 5-16,4-2-5 0,-5-8 0 15,0 4 0-15,5-1 0 0,-5-6 5 16,3-3-5-16,2 2 0 0,9 4 9 16,1 4-4-16,6 5 8 0,7 4-4 0,5 6 6 15,4-5-1-15,-4 5-6 16,1 0 1-16,-5 0-4 0,-4 5 4 0,-1 3-5 15,1 13 0-15,-5-2 1 0,8 6-5 16,-3 0 0-16,-6 0 0 0,-4 0 0 16,-4 4-5-16,-6-3-12 0,0 4-5 15,-4-11-25-15,-10-5-15 0,-5-6-123 0,-4-8-166 16</inkml:trace>
  <inkml:trace contextRef="#ctx0" brushRef="#br0" timeOffset="8725.5634">13021 6643 463 0,'6'12'163'15,"2"11"1"-15,1 4-107 0,-3 13-10 16,3 8-6-16,6 5-9 0,-6 0 0 16,6-3-6-16,-11-3-7 0,2-13 1 15,2 1-11-15,-8-5 1 0,7-2-6 16,-7-6 1-16,0-3-5 0,0-6 4 15,0-6-4-15,0-7 0 0,0 0 0 16,-7 0 5-16,3-7-5 0,-3-10 0 0,7-4 4 16,0-2-4-16,0-3 0 0,0 2 6 15,8 9-6-15,4 0 9 0,2 3 0 16,4 8-4-16,7 4 8 0,-4 0 0 16,-1 0 0-16,-7 0 1 0,-1 10-6 15,-7 0-3-15,6 1 2 0,2 4-3 16,1 5 0-16,-1 4-4 0,1-5 0 15,-6-1-8-15,-1-1-4 0,0-5-14 0,-7 0-14 16,0-4-11-16,0-2-7 0,-6-2-11 16,6-4-14-16,-7 0-102 0,7 0-110 15</inkml:trace>
  <inkml:trace contextRef="#ctx0" brushRef="#br0" timeOffset="8978.7466">13346 7139 406 0,'8'-5'141'0,"6"-2"29"16,-1 0-90-16,5-3-20 0,0 3 1 16,6-6-12-16,-2 5-1 0,3-1-19 15,-4-1 0-15,-1 2-6 0,-9 2-8 16,-3 2-11-16,-5-5 1 0,-3 3-1 16,0 0-4-16,-5 0 0 0,-2 6 0 0,7 0 0 15,-12 0-4-15,-6 8-1 0,1 2 1 16,-5 3-6-16,0-1-8 0,2 4 8 15,14 4-9-15,-3 4 0 0,9 0-1 16,0-4-9-16,4 4-1 0,1-10-3 16,0-2-7-16,0-3-28 0,1-6-99 15,-2-3-102-15</inkml:trace>
  <inkml:trace contextRef="#ctx0" brushRef="#br0" timeOffset="9311.7189">13701 7021 370 0,'7'-15'127'0,"-2"2"30"0,-5 1-73 16,0 4-25-16,0 8-9 0,0-5-9 15,-5 5-6-15,1 0-2 0,-1 6-3 0,-4 6-1 16,-3 0-4-16,-2-2-6 0,0 3 0 16,2 1-5-16,-2-2-5 0,7-2 1 15,-2-1-6-15,2 2-4 0,3-2 5 16,4 0-5-16,-2 0 0 0,2 3 4 15,0-3-4-15,4 1 0 0,3-5 5 16,0-5-5-16,0 0 0 0,-2 0 5 16,6-5-5-16,1 3 0 0,3-6 0 15,2 3 0-15,0-1 0 0,-1 1 0 0,-3 5 0 16,8 0 0-16,-6 0 0 0,1 0 0 16,2 0 0-16,-8 5-5 0,-5-5-9 15,1 0-5-15,1 0-8 0,1 0-12 16,2-5-10-16,0-1 3 0,0-2-21 15,-1-1-103-15,-3-3-131 0</inkml:trace>
  <inkml:trace contextRef="#ctx0" brushRef="#br0" timeOffset="9507.3274">13951 6631 471 0,'6'18'177'0,"2"5"-10"0,-1 9-107 15,1 10-12-15,2 8-15 0,4 14-13 16,3-2 9-16,0-3-19 0,1-7-10 16,-3-1 5-16,-15-15-5 0,7-4-9 0,-7 0-16 15,-4-7-5-15,-8-7-8 0,-1-6-17 16,0-7-85-16,13-5-44 0,-12-8-34 16</inkml:trace>
  <inkml:trace contextRef="#ctx0" brushRef="#br0" timeOffset="9628.3666">13961 7024 434 0,'15'-10'159'0,"3"2"19"0,1 1-97 0,7-3-27 16,5 2-20-16,-4 0-7 0,3 3-22 15,8-1-5-15,-6 7-27 0,7-3-12 16,1-7-123-16,3 1-148 0</inkml:trace>
  <inkml:trace contextRef="#ctx0" brushRef="#br0" timeOffset="10349.1363">14901 6680 388 0,'0'-6'143'0,"4"-1"24"16,-4 0-56-16,7 7-63 0,-7-5-5 16,0 5-8-16,0 0-3 0,0-3-6 15,0 3 1-15,-6-6-3 0,6 6-4 16,0 0-1-16,0 0-1 0,-4 0-4 16,4 0-5-16,-6 0 1 0,6 0-6 0,-2 8 0 15,2-2-4-15,-6 6 0 16,6 5 0-16,-7-3 5 0,0 4-5 0,3 2 0 15,-11-8 0-15,-1 7-5 0,-1 4 1 16,8-5 0-16,-10-4-10 0,5 1 5 16,7-7-1-16,5-3 5 0,2-2-4 15,-7-3 5-15,7 0-1 0,8 0 5 16,-2 0 0-16,-6 0 0 0,0 0 0 16,0 0 0-16,0 0-5 0,5 0 5 0,-5 0 0 15,0 5-4-15,4 2 4 0,3 4 0 16,-4-1 0-16,3-1 0 0,4 2 0 15,-1 0 0-15,-2-1 0 0,9 1 0 16,-6-4 0-16,1 4 0 0,-3-9 0 16,3 4 0-16,-2-1 0 0,-2 2 0 15,-2-1 0-15,4 1 0 0,-4-2 0 16,-1 1 0-16,-4 0 0 0,10 6 0 0,-10-2 0 16,10 2 0-16,-6 0 0 0,0-3 0 15,2-2 0-15,-6-2 0 0,0 1 0 16,0-6 0-16,0 2 0 0,0-2 0 15,0 0 0-15,-6 0 0 0,6-4 0 16,-4 4 0-16,4 0 0 0,0 0 0 16,-3 0 0-16,3 0 0 0,0 0 0 15,0 4 0-15,3 0 0 0,1 6 0 0,5 1 0 16,-2 1 0-16,1 4 0 0,10-4 0 16,-2-1 0-16,-1 1 0 0,13-2 0 15,1-2 0-15,-8-1 0 0,3-4 4 16,-3-3-4-16,-4 0 0 0,-2 0 0 15,-1 0 0-15,3-6 0 0,0 6-9 16,0-7-15-16,-12 2-5 0,-5-1-20 16,0 2-13-16,-1-5-115 0,-5-4-140 0</inkml:trace>
  <inkml:trace contextRef="#ctx0" brushRef="#br0" timeOffset="10682.264">14690 6473 489 0,'0'0'173'0,"0"0"-6"0,9 6-108 16,-3 3-18-16,8-3-14 0,-11 5-11 15,2-4-12-15,-5-1-4 0,4-6-4 16,-4 7-23-16,0-7-7 0,-4 0-126 15,4 5-157-15</inkml:trace>
  <inkml:trace contextRef="#ctx0" brushRef="#br0" timeOffset="10974.7379">14997 7336 463 0,'11'0'170'0,"1"0"-6"15,-4-6-86-15,-1 6-35 0,-3 0-21 16,2-5-6-16,-2 5-27 0,-4 0-11 16,6 0-44-16,-6 0-93 0,18 5-133 15</inkml:trace>
  <inkml:trace contextRef="#ctx0" brushRef="#br0" timeOffset="11610.784">15734 7633 397 0,'17'35'134'0,"1"-16"26"0,-1 3-75 0,-4-9-32 16,-2-10-19-16,-11-3-3 0,0 0-2 16,0-2-17-16,-7-9 4 0,0-2-5 15,-4-11-1-15,-3-6-6 0,4-8-4 16,-4-1 5-16,3-5 0 0,1-1-5 15,-4-2 7-15,-3 7-7 0,-1 0 0 16,2-7 6-16,-2 11-6 0,3 0 0 0,9-8 0 16,6 7 0-16,0 0 0 0,13 7 0 15,1 2 0-15,7 7 0 0,-2-1-6 16,4 13 6-16,-6 2 0 0,5 7 0 16,-4 0 0-16,5 12 0 0,-4 2 0 15,-4 9 0-15,-3-7 0 0,-3 5 0 16,-4 5 6-16,-5 1-6 0,0 0 0 0,-7-1 0 15,-3 1 6-15,-4-4-6 0,-6-2 0 16,-6-8-19-16,5-5 5 0,-6-8-7 16,1 0-12-16,-1 0-10 0,7 0-42 15,-2 0-88-15,11-6-91 0</inkml:trace>
  <inkml:trace contextRef="#ctx0" brushRef="#br0" timeOffset="11861.7805">15881 7268 361 0,'0'20'120'0,"7"-5"41"0,-1-1-59 16,-6-6-42-16,4-5-17 0,-4-3-7 16,0 0-8-16,0-5-4 0,0-5-3 15,-4-8-5-15,-2-1-12 0,-1-5 6 16,7-1-3-16,-13 7-1 0,19-3 0 15,-13-3-6-15,7 5 0 0,0-1-6 0,-6-2-12 16,13 9 9-16,-1 5-18 0,-6-6 0 16,7 3-23-16,-1 2 4 0,1-3-53 15,-2 0-61-15,2 8-62 0</inkml:trace>
  <inkml:trace contextRef="#ctx0" brushRef="#br0" timeOffset="12138.747">16042 7139 379 0,'5'6'127'0,"5"-6"21"0,0 0-79 16,0-6-21-16,-3-4-10 0,1 3-12 16,-8-5-4-16,0 2-4 0,0 5 1 15,0-2-7-15,0 7 0 0,-19 0-7 16,-1 0 1-16,3 12 0 0,-7-1-1 16,-1 0 0-16,9 6-5 0,-1-4 0 15,6 0 6-15,-1-2-6 0,3 1 5 0,4-8-5 16,5 3 0-16,0 0 0 0,3 1 0 15,6 4 6-15,5 0-6 0,7 1 0 16,-1-6 0-16,8-1 0 0,-7-1-6 16,13-5 1-16,-10 0-1 0,2 0-10 15,-7-5 5-15,4-1-13 0,-10-5-7 0,2 0 3 16,-5-2-3-16,3 1-62 0,-5 2-71 16,-1 3-52-16</inkml:trace>
  <inkml:trace contextRef="#ctx0" brushRef="#br0" timeOffset="12477.3775">16250 6852 353 0,'0'-10'110'0,"0"5"20"16,0 5-61-16,0-9-27 0,0 9-8 16,0 0-1-16,0 5-7 0,-10 6-8 15,2-3 2-15,1 10-3 0,0-3-1 16,0 4-1-16,3-1-4 0,4-2 1 15,0 2-7-15,0-1 7 0,-6-3-6 16,12 2 5-16,2-3-6 0,-4-1 6 0,3-4-5 16,5 1-1-16,-3 1 0 0,0-4-5 15,3-1 4-15,2 1-4 0,-4-6 0 16,-3 0 5-16,-1 0-5 0,-6 0 0 16,4 2 5-16,-4-2-5 0,0 0 0 15,0 5 0-15,0-5 0 0,0 9 0 16,0 0 0-16,-8-3 0 0,3 6 0 15,0 2 0-15,-1 2-5 0,6-2 0 16,-10-1-4-16,10-5-13 0,-5-8-5 16,-2 9-8-16,0-4-13 0,-4-5-118 0,6 5-115 15</inkml:trace>
  <inkml:trace contextRef="#ctx0" brushRef="#br0" timeOffset="12885.11">16492 6789 397 0,'20'-11'117'0,"-2"4"38"16,-7 1-93-16,-7 0-22 0,-4 6-21 15,0 0 0-15,-5 0-6 0,-11 0 0 16,4 15-8-16,-6-5 2 0,-1 8-7 15,7 0 5-15,1 0-5 0,1 1 0 0,0 3 0 16,10-6 5-16,-10 5-5 0,6-1 0 16,4-4 0-16,0 0 0 0,0-3 0 15,4-7 0-15,-4 5 0 0,6-1 6 16,1-2-6-16,0 0 5 0,5-1 2 16,1 3 6-16,4 2-7 0,-2 0 6 15,5 2 5-15,-2 2-5 0,-4-1-7 0,0 2 6 16,-10 7-6-16,-4-6 1 0,0 2-1 15,0 0 0-15,-3-3-5 0,-5-4 0 16,-3 4 0-16,-2-7 0 0,-5 0 0 16,-3-5-5-16,3-5-11 0,1 0 0 15,2 0-13-15,6 0 6 0,4-4-13 16,-1 1-7-16,6-3-44 0,0 2-75 0,0-2-52 16</inkml:trace>
  <inkml:trace contextRef="#ctx0" brushRef="#br0" timeOffset="13154.5676">16687 7000 289 0,'0'8'81'0,"0"-4"20"15,0 7-17-15,7-4-22 0,8 3-17 16,-1-1-3-16,8 2-15 0,9-5 1 15,3 2-11-15,-6-3 4 0,0-2-3 16,4 1-4-16,1-4-3 0,2 0 1 16,0 0-7-16,3 0 1 0,-11-8-6 15,-19 2 5-15,-8-6-5 0,0-3 0 0,-8-6 0 16,-4 3-11-16,-2-2 6 0,-4 2-18 16,3-1-9-16,-5 6-34 0,5-4-86 15,15-1-86-15</inkml:trace>
  <inkml:trace contextRef="#ctx0" brushRef="#br0" timeOffset="13448.2714">17141 6908 361 0,'13'12'110'15,"-5"-3"36"-15,-2 0-87 0,-1 1-4 16,-5-10-15-16,6 0-14 0,-6 0-1 16,0-12 0-16,0-4-9 0,0 0 4 0,-7-5-9 15,7-4-5-15,0 0 0 0,0 3-1 16,-4-5 2-16,4 11-7 0,0-5 5 16,0 8-5-16,0-2 0 0,0 9 0 15,7-2-5-15,4 0-7 0,0 3-6 16,0 2-2-16,3-6-8 0,4 1-3 15,8-2-2-15,4 0-45 0,4-1-81 16,-3 0-49-16</inkml:trace>
  <inkml:trace contextRef="#ctx0" brushRef="#br0" timeOffset="13722.4251">17481 6654 310 0,'0'0'87'0,"0"0"22"0,0-11-43 16,0-1-21-16,0-2-8 0,0 1-15 15,-6-16 0-15,1 4-3 0,-5-7-5 16,4 5-1-16,-6-3-6 0,2 10 1 0,10 9-1 16,-11 11-2-16,7 0-5 0,-5 10 0 15,9 9 5-15,0 4-5 0,7 2 0 16,-4-1 0-16,11 1 0 0,-4 0 7 16,8-1-7-16,11 1 0 0,3 2 7 15,8-4-7-15,13 0 7 0,-3-3 0 16,-8 3-2-16,7 1 1 0,-4-3 1 15,-6-4-7-15,1-5 7 0,0-7-7 0,-3-5 0 16,1 9-7-16,10-9-11 0,1 0-10 16,0-14-122-16,2 3-97 0</inkml:trace>
  <inkml:trace contextRef="#ctx0" brushRef="#br0" timeOffset="80038.7512">10059 10376 471 0,'0'-3'183'0,"0"-4"3"0,0 3-91 15,-4-2-15-15,4 6-8 0,-4-6-8 16,-2 0-12-16,6 6-11 0,0-6-8 15,-5 6-9-15,-2-7-6 0,4 7-3 16,-1 0-4-16,4 0-3 0,-13 7-5 16,7-1-3-16,1 4 4 0,-6 2-4 15,5 0-4-15,-7 4 4 0,-2 5-3 0,0 4-5 16,3 0 0-16,3 1-2 0,2-1-4 16,7-1-2-16,0-9-4 0,0 2-5 15,0-4 5-15,5-2-9 0,-5-4-5 16,0-7-1-16,5 0-3 0,-5 0-4 15,8-6 3-15,-4 1 0 0,2-4 3 16,-1 3 2-16,1-4-4 0,-6 2 5 16,3 1 2-16,-3-3 3 0,4 3 3 15,-4 2 5-15,5 3 0 0,-5-4 13 16,0 1 1-16,0 2 6 0,6-2 0 16,0 0 6-16,-6 5 1 0,7-2-7 0,0 2-7 15,1-9-14-15,-2 7-107 0,-1 2-74 16</inkml:trace>
  <inkml:trace contextRef="#ctx0" brushRef="#br0" timeOffset="80657.5786">10035 10326 434 0,'0'-24'166'16,"5"6"24"-16,-5-2-97 0,0 9-14 0,-9 9-11 15,9 2-11-15,-5 0-10 16,-5 0-8-16,4 0-12 0,-1 2-8 0,-5 9-2 15,0 3-9-15,-6 9 0 0,8 2-8 16,-1 5 0-16,3-4 4 0,4 3-4 16,4 0-4-16,0-4 4 0,0 1 0 15,0-1 0-15,0-2 0 0,0-5 0 16,7 4 0-16,2-3 0 0,1 1 4 0,1-4-4 16,12 3 0-16,2-4 10 15,9 4-3-15,6 0 5 0,1-4 12 0,-8 1-6 16,-1-4 4-16,-9 1 7 0,-6 5-12 15,1 1-3-15,-11 5-3 0,4 9 2 16,-11-5-10-16,0 7-3 0,0 6 0 16,0-1 3-16,-11-1 0 0,-7 11-3 15,-6-13-3-15,-6-6 0 0,-2 1-10 0,-3-5-5 16,6-14-9-16,-6-2-17 16,1-8-13-16,4-3-25 0,3 0-12 0,2-12-14 15,16 3-95-15,3-7-153 0</inkml:trace>
  <inkml:trace contextRef="#ctx0" brushRef="#br0" timeOffset="81046.6433">10262 10577 397 0,'8'39'134'0,"-2"2"26"0,-6 4-92 16,4 2-12-16,-4-2-14 0,3-8-5 0,-3-4-13 16,0-1-7-16,0-7-7 0,8-1 1 15,-8-9-5-15,7 2-6 0,-7-5 5 16,6-1-5-16,-6-11 0 0,0 0 0 16,0-3 0-16,0-8 0 0,0 0 0 15,3-4 0-15,-3 1 5 0,8 2-1 16,3 1 6-16,0-1 19 0,8-1-4 15,-4 1 8-15,10-3 9 0,-2 0-6 16,10 6 8-16,-2-2-3 0,1 6-7 0,-3 5-7 16,4 0-8-16,-15 0-4 0,1 12-1 15,1 1-6-15,-2 4-5 0,-7 6 1 16,10-8-4-16,-3-2-7 0,1 8-9 16,-7-12-5-16,9 3-18 0,-14-1-15 15,0-2-27-15,-7-9-7 0,7 0-15 16,-7 0-97-16,-10-9-145 0</inkml:trace>
  <inkml:trace contextRef="#ctx0" brushRef="#br0" timeOffset="81293.4869">10768 10882 415 0,'11'0'164'0,"-1"-10"28"16,6-1-88-16,-1-1-17 0,0 0-9 16,3-5-17-16,-2-1-11 0,-6 0-6 0,-8 1-12 15,-2-5-11-15,-2 12-3 0,-7 6-7 16,-2 4-3-16,-6 0-8 0,1 11 4 15,-4 7-4-15,3 14 0 0,6 3 0 16,3 6-4-16,-1-8 1 0,9 4-2 16,0-5 1-16,0-12 4 0,0-1-3 15,9-1 3-15,2-7 0 0,8-1-4 0,0-6 4 16,4 3 0-16,2-7-10 16,1-7-6-16,-5-7-17 0,-2-9-18 0,1-1-9 15,-12-2-25-15,-1-4-15 0,3-7-100 16,0-1-114-16</inkml:trace>
  <inkml:trace contextRef="#ctx0" brushRef="#br0" timeOffset="81498.9205">11017 10286 445 0,'4'35'172'0,"3"5"8"0,0 4-83 16,4 7-19-16,-1 0-15 0,1 2-6 15,3 11-15-15,0-1-16 0,2 1 1 16,1-2-14-16,4-9-10 0,-13-18-6 16,5-13-10-16,-2-11-14 0,0-11-4 0,-4 0-25 15,-3-10-12-15,0-3-31 0,-2-12-90 16,2-5-122-16</inkml:trace>
  <inkml:trace contextRef="#ctx0" brushRef="#br0" timeOffset="81686.9312">11244 10277 471 0,'9'44'191'0,"-3"-1"-6"0,2 10-97 16,1 4-12-16,1 3-23 0,5 3-2 16,2 11-24-16,-3-12-4 0,8 13-10 15,2-11-13-15,-2-8-13 0,-6-18-18 16,2 1-16-16,-6-19-20 0,-3-11-30 0,-2-9-88 15,4 0-147-15</inkml:trace>
  <inkml:trace contextRef="#ctx0" brushRef="#br0" timeOffset="82074.567">11873 10565 463 0,'0'14'191'0,"0"4"-5"0,0 7-75 16,0 6-22-16,0 3-18 0,0 0-4 16,0 13-18-16,0-7-3 0,7 1-14 0,-1-4-13 15,-1-12-6-15,-1-12-1 0,-4 1-16 16,0-14-10-16,0 0-12 0,0 0-23 15,6-3-25-15,-6-9-30 0,-6-3-106 16,2-7-161-16</inkml:trace>
  <inkml:trace contextRef="#ctx0" brushRef="#br0" timeOffset="82234.5564">11719 10277 539 0,'24'13'184'16,"-2"3"-19"-16,1 1-113 0,-1-1-20 16,-2 6-32-16,-8-10-27 0,-2 1-24 0,-4-10-120 15,-6-3-137-15</inkml:trace>
  <inkml:trace contextRef="#ctx0" brushRef="#br0" timeOffset="82441.3929">12025 10356 481 0,'27'33'188'16,"1"8"-10"-16,-1-1-96 0,-1-1-18 16,-6 2-17-16,2 1-14 0,-2-3-10 15,-11-2-14-15,-4-3-18 0,-5-5-18 16,0-11-17-16,-5-5-19 0,-2-13-24 0,0 0-97 15,-5 0-119-15</inkml:trace>
  <inkml:trace contextRef="#ctx0" brushRef="#br0" timeOffset="82569.5389">11954 10564 497 0,'22'0'194'0,"5"0"-17"15,11 3-83-15,2 3-31 0,5 0-19 16,3 0-12-16,-8 0-22 0,-3-1-25 0,-5-5-32 15,0 0-26-15,-3-13-99 0,1 1-169 16</inkml:trace>
  <inkml:trace contextRef="#ctx0" brushRef="#br0" timeOffset="82892.8643">12439 10350 406 0,'-16'13'141'0,"0"0"23"0,6 0-104 16,-2 1-16-16,2-4-7 0,4 2-1 15,6 1-13-15,0-1 6 0,0 3 3 16,7 1-5-16,9 2-1 0,1 0 8 0,-1-1 3 16,10 2 1-16,0-3-3 0,2-1-4 15,-6 5-4-15,4-3 2 0,-7-2-3 16,-10 2-11-16,-4-5 4 0,-5-7-11 15,0 7-1-15,0 6-4 0,-10 2 0 16,-1 7 1-16,-4 8-4 0,-6-9 0 16,0-9 0-16,-11-3-4 0,-2-5-2 0,-5-10-6 15,10 4-10-15,-2-3-15 0,3-3-12 16,3 3-20-16,9-8-19 0,-3 3-15 16,13-7-97-16,6 7-136 0</inkml:trace>
  <inkml:trace contextRef="#ctx0" brushRef="#br0" timeOffset="83222.5825">12706 10592 453 0,'26'0'189'15,"-8"0"-9"-15,-4 2-91 0,-10-2-14 16,7-3-7-16,-11-7-11 0,0-4-21 15,0 1-1-15,-12 1-14 0,-1-3-5 0,9-3-8 16,-13 6 1-16,3 2-5 0,-7 10 0 16,-1 0-4-16,-2 0 0 0,6 15-4 15,0-1 4-15,5 10-4 0,7-7 4 16,6 11-4-16,3 5 4 0,1 2-5 16,8 0 5-16,0 2 5 0,9-2-1 15,2-7 0-15,3 4-4 0,-2-15 4 16,2 2 0-16,1-11 0 0,1-1-4 0,-4-5 0 15,7-2-4-15,1-2-12 0,-11 2-13 16,-3-11-18-16,-1-2-17 0,-9 0-17 16,0-10-115-16,-8-5-156 0</inkml:trace>
  <inkml:trace contextRef="#ctx0" brushRef="#br0" timeOffset="83458.185">12874 10037 522 0,'14'55'195'0,"7"10"-1"16,4 0-94-16,1 2-33 0,3-8-7 15,-1-6-11-15,-1 0-17 0,-5-3-11 16,-1-2-9-16,-7-3-8 0,-3-2-12 15,-3-1-17-15,-8-6-20 0,0-7-28 16,0-4-17-16,0-13-110 0,-8-9-162 16</inkml:trace>
  <inkml:trace contextRef="#ctx0" brushRef="#br0" timeOffset="83806.0607">13372 10757 397 0,'31'35'150'16,"-3"-10"20"-16,-4-8-97 0,-5-8-6 15,-9-9-1-15,-10 0-13 0,0-12-9 16,-4-10-5-16,-3-11-6 0,-9-6-5 15,4-4-6-15,-8-4 1 0,8 6-1 16,-11-1-2-16,-2-4-4 0,0 0 1 0,-6-8-5 16,0 0-4-16,8 3-2 0,-1 0 1 15,3 1-7-15,14 8 4 0,0-4-4 16,4 7 0-16,3 2-4 0,6 14 4 16,5 7 0-16,3 6-3 0,3 10-11 15,5 0-2-15,10 10-17 0,0 1-23 16,15-5 1-16,-6 9-30 0,-6-4-111 0,-1 3-166 15</inkml:trace>
  <inkml:trace contextRef="#ctx0" brushRef="#br0" timeOffset="84022.6003">13216 10529 547 0,'11'0'224'0,"11"0"-19"0,5 0-70 16,1 1-46-16,15-3-19 0,3 2-13 16,2-10-16-16,2 8-17 0,7-5-7 15,-10 2-10-15,-8-6-7 0,3 5-11 16,-5-2-13-16,-7 3-23 0,-1-1-21 0,-9 6-29 16,-11-5-121-16,-9 5-178 0</inkml:trace>
  <inkml:trace contextRef="#ctx0" brushRef="#br0" timeOffset="84601.092">11425 12120 547 0,'5'14'204'0,"2"-1"-15"0,-7 2-75 16,0-4-53-16,0-3-16 0,-7 1-5 15,4-6-8-15,-7-3-12 0,-1 0-2 16,5 0-11-16,-1 0 5 0,-2-8-9 15,2-4 2-15,7-2-1 0,-6-1 0 16,-1-13-4-16,1-6 4 0,2-11-4 16,4-5 0-16,-3-8 0 0,3 8 0 0,3-2 0 15,4 12 0-15,3 6 0 0,4 4 0 16,3-1 0-16,-6 6 4 0,10 5-1 16,7 4 5-16,-7 2-1 0,3 14 3 15,2 1 2-15,-5 5-5 0,-1 17 7 16,-2 2-7-16,0 11-4 0,-1 3 5 0,-3 2-12 15,-2 1-3-15,2 2-3 0,-4 5-16 16,-1-8-14-16,-1-1-25 0,-8-6-19 16,0-5-13-16,6-18-115 0,-6 3-154 15</inkml:trace>
  <inkml:trace contextRef="#ctx0" brushRef="#br0" timeOffset="84927.8295">11986 11772 434 0,'6'-11'159'0,"-6"1"24"0,0 4-91 16,-6 6-20-16,1-6-1 0,-8 6-18 16,-1 6-6-16,-3 0-16 0,-1 9 0 0,3 3-9 15,5 7-14-15,3 3 4 0,3 10-8 16,4 0 0-16,0 5-4 0,3-12 4 15,4 3 1-15,0-2-5 0,0 0 4 16,5-7-4-16,6-1 0 0,0-6 4 16,6-18-4-16,1 0-4 0,5-11 4 15,-8-8-4-15,-1-11-5 0,-8-9 1 16,1-2-7-16,-9-8-3 0,-5 3-8 0,0 9-1 16,0 6-6-16,-4-2-9 0,-8 10 3 15,0 6-4-15,-2 2-11 0,-1 1-7 16,-2 8 51-16,6 0-154 0,-4 6-122 15</inkml:trace>
  <inkml:trace contextRef="#ctx0" brushRef="#br0" timeOffset="85162.8631">12276 11498 506 0,'11'34'198'0,"0"-2"-14"0,0 10-86 0,5 4-25 15,0 3-17-15,1-3-20 0,1 2-5 16,-9-6-18-16,1 0-13 0,-10-5-17 16,0-4-19-16,0-14-23 0,0-12-19 15,-10-7-64-15,1-8-52 0,0-9-105 16</inkml:trace>
  <inkml:trace contextRef="#ctx0" brushRef="#br0" timeOffset="85311.3717">12274 11793 445 0,'19'0'172'16,"3"0"8"-16,2 0-94 0,5 0-29 15,3 5-21-15,9 1-1 0,-6-1-41 0,-5 1-23 16,3-6-12-16,3 6-26 0,-9 0-97 15,10-6-143-15</inkml:trace>
  <inkml:trace contextRef="#ctx0" brushRef="#br0" timeOffset="85652.6147">13301 11809 506 0,'-9'0'198'0,"-7"-3"-14"16,-7 3-100-16,2 7-16 0,3 3-12 15,-6 5-10-15,5 9-15 0,-1 8-9 16,2 5-14-16,8 7 0 0,3-7 0 0,7-3-4 16,0 3 0-16,14-5 9 0,7-6-5 15,2 4 0-15,2-5 2 0,3-13-3 16,0-2-3-16,1-10 1 0,5-3-2 15,3-5-3-15,-4-9 0 0,-6-7 0 16,-8-7 0-16,-5-6 0 0,-14-8 0 16,0 1-3-16,0-1-6 0,0 4-4 15,-9 4 5-15,-3 8-8 0,-8-1-9 0,-4 3-8 16,-4 6-7-16,-1 5-15 0,1-1-13 16,8 10-7-16,1 7-25 0,6 0-78 15,-1 0-114-15</inkml:trace>
  <inkml:trace contextRef="#ctx0" brushRef="#br0" timeOffset="85956.4675">13673 12148 463 0,'0'0'191'16,"-3"0"-5"-16,3-7-91 0,-8 2-15 16,1-5-3-16,1-9-18 0,2-3-3 15,-7-7-23-15,5 0-7 0,0-8-7 16,-1 3-7-16,3 1 0 0,4 7-8 16,0-1-1-16,0 7-3 0,4 0 3 15,2 2-6-15,0 3-4 0,3 1-1 16,3 1-4-16,-3 4-4 0,5-1-17 15,-1 0-4-15,5 4-19 0,5 0-13 0,0 6-10 16,11 0-116-16,-1 10-156 0</inkml:trace>
  <inkml:trace contextRef="#ctx0" brushRef="#br0" timeOffset="86457.8619">14236 11806 522 0,'-7'-13'195'0,"-1"-2"-6"16,-6 1-114-16,-3 3-2 0,-8 5-12 16,-3 6-20-16,2 0-6 0,-2 14-19 15,5 4 0-15,9 4-7 0,9 2-5 0,-7 3-4 16,12 3 4-16,0 4-4 0,0-1 0 15,7-1 0-15,-1-9-4 0,-6-2-5 16,0-12 1-16,0-9-11 0,0 0-3 16,0 0-9-16,7-4-5 0,-7-10-6 15,6-1 3-15,3-7-15 0,0-1 18 16,-4-6-4-16,0 7 3 0,3 2 9 16,-2-1 8-16,2 7 2 0,3 3 4 0,5 7 7 15,0 4 2-15,7 0 5 0,-2 7 0 16,2 8 12-16,-3 7 2 0,1 6 4 15,6 14 2-15,9 2 2 0,-4 11 9 16,13 7 4-16,-2-3-7 0,-6 2-3 16,-11-6 14-16,1 4-14 0,-12-7 4 15,-8 4-6-15,1 2-4 0,-8-5-10 0,0 2 5 16,-5-9-1-16,-2-9 0 0,-4-13-4 16,-9-24 4-16,-1-1 0 0,-8-6-5 15,-9-7 0-15,-4-1-4 0,0-10 0 16,-1 4-4-16,-2-1-4 0,6-8-8 15,2 2-13-15,5-3-24 0,4 7-16 16,5-6-23-16,7 5-98 0,9 2-159 16</inkml:trace>
  <inkml:trace contextRef="#ctx0" brushRef="#br0" timeOffset="86855.0245">14748 11735 463 0,'-4'0'185'16,"-14"0"-4"-16,-3 0-110 0,-10 0 1 16,0 6 0-16,-9 0-11 0,8 7-15 15,2 2-10-15,5-3-12 0,4 10-8 16,0-4-3-16,11 5-9 0,-2-2 0 15,8 2-4-15,4 2 0 0,0 1 0 0,7-3-4 16,2 5 4-16,-2-5-4 0,9-4 0 16,-1-4-5-16,3-1 5 0,-1-14 0 15,-4 9-4-15,2-15 4 0,-1 1-8 16,1-15 4-16,-3-2-1 0,4-4-9 16,-2-3 9-16,-2 2-4 0,3 2 4 0,-4-2 0 15,0 2 4-15,-1 10-5 0,1-3 1 16,-1 5-4-16,-3 7 3 0,-3-4-9 15,0 8 0-15,5 2-5 0,-2 0-15 16,-7 0-4-16,4 0 2 0,-4 9-18 16,10-3-11-16,-10-1-20 0,0 2-73 15,7 0-33-15</inkml:trace>
  <inkml:trace contextRef="#ctx0" brushRef="#br0" timeOffset="87137.6112">14827 11974 331 0,'4'19'93'0,"3"-7"55"16,-2-2-58-16,-2-10-8 0,-3 0-11 15,4 0-3-15,-4-12-11 0,0-1-16 16,0-9 3-16,5 3-5 0,0-4-11 0,-5-2 0 16,9-1-6-16,-4 1 5 0,5 2-9 15,1 0-2-15,4 3 0 0,2 0-3 16,3 2-5-16,-3 1 0 0,-1 2-4 15,1 6-4-15,0 5 4 0,-2 4 0 16,1 0 2-16,-1 13-6 0,2 6 0 16,-6 1-6-16,0 2-6 0,0 3-9 15,-1 2-11-15,-4 3-16 0,-2-5-7 0,-4 1-17 16,7-2-13-16,-7-6-41 0,0-5-66 16,0-2-72-16</inkml:trace>
  <inkml:trace contextRef="#ctx0" brushRef="#br0" timeOffset="87336.3063">15285 11772 397 0,'16'18'142'0,"3"8"30"0,5 4-93 15,0 0-17-15,5 7-3 0,-5 4-19 16,-3 1-19-16,-4-5 0 0,-1-3-15 0,-16-11-19 15,0-9-6-15,0-14-19 0,-7 0-16 16,-8-12-24-16,0-3-93 0,-3-11-94 16</inkml:trace>
  <inkml:trace contextRef="#ctx0" brushRef="#br0" timeOffset="87500.3542">15080 11461 453 0,'15'0'164'16,"0"7"-5"-16,2-1-106 0,1 6-25 16,2 2 9-16,0-3-20 0,1 1-22 15,1 3-13-15,2 2-13 0,-6-5-17 16,-6 1-113-16,4-6-108 0</inkml:trace>
  <inkml:trace contextRef="#ctx0" brushRef="#br0" timeOffset="87782.6253">15741 11530 379 0,'-5'-7'135'0,"-2"7"34"0,-3 0-93 0,-3 5 0 16,-1 2 0-16,-5 2-15 0,-4 8-3 15,5 6-15-15,0 2-5 0,7 2-11 16,4 2-9-16,7 4-1 0,0 2 1 15,0-2-9-15,8-2 2 0,7-1-3 16,9 0 5-16,1-5-1 0,8-2-4 16,4 1 6-16,1-3-3 0,0 4-3 15,1-10-1-15,3-1 2 0,0-14-1 16,-7 1-4-16,24-1-8 0,-2-12-8 0,2 3-8 16,-3-7-21-16,1 11-26 0,-26 5 76 15,-14-13-215-15,-8 12-173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52:53.92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5959 12742 481 0,'5'0'188'15,"0"3"11"-15,-1-3-81 0,-4 0-21 16,0 0-20-16,0-3-10 0,0 3-12 16,0 0-18-16,0 0-11 0,-4 0-6 0,-1 3-11 15,5-3-2-15,-2 9-17 0,2-6-16 16,0 5-18-16,-5-5-34 0,-3 9-11 16,2-3-122-16,-1-5-181 0</inkml:trace>
  <inkml:trace contextRef="#ctx0" brushRef="#br0" timeOffset="828.478">6651 13374 331 0,'-10'-48'93'15,"5"-6"46"-15,-6-3-60 0,2-5-17 16,2 3-7-16,-3-3-5 0,2-5-12 15,1-1-10-15,0 0-3 0,0-7-2 16,7-4-1-16,-4 5-5 0,4 8-3 16,0 3 3-16,0 11 1 0,5 10-4 0,-5 11 1 15,6 7-1-15,-6 8 5 16,8 10-5-16,-2 6 4 0,9 6-3 0,-1 12-1 16,11 16-1-16,17 15 0 0,9 22 9 15,5 15-4-15,11 16-3 0,3 6 6 16,-9 0-1-16,1 1 1 0,-3-2-1 15,-8-11-1-15,-3-9-1 0,-9-12-3 16,-10-19 1-16,-8-24-3 0,-2-13 1 16,-3-19-4-16,-6 0 0 0,1-11-2 15,-5-16 1-15,-6-13 1 0,0-12-3 16,0-12-3-16,-6-2 0 0,-6-6-8 0,3 2 8 16,1 2-4-16,-7 1 0 0,9-7 3 15,-12-5-6-15,1-1-1 0,4 4 0 16,-3 7-9-16,9 8-8 0,-3 21-3 15,1 13-8-15,9 12-5 0,-4 8-9 0,8 7-16 16,-4 0-7-16,0 11-4 0,10 8-20 16,-3 4-100-16,0 11-145 0</inkml:trace>
  <inkml:trace contextRef="#ctx0" brushRef="#br0" timeOffset="1864.4068">7964 13079 299 0,'11'-19'107'0,"-11"3"42"0,6 2 13 16,-6-1-70-16,0 1-13 0,-15 3 0 15,6 1-6-15,-13-2-8 0,5 3-14 16,-5-1 0-16,-3 1-10 0,-6-3-12 0,1 12-5 15,-6 0-9-15,-2-1-7 0,9 1-1 16,0 20-7-16,9 5-4 0,5 4 4 16,15 2-3-16,-5 7 3 0,5-1 0 15,7-4 0-15,7 5 0 0,3 0 10 16,3-4-7-16,11 5 5 0,2-6 0 16,2-8-5-16,1-13 1 0,-5-12 1 15,0 0-2-15,-7-20-3 0,-6-9 3 0,1-8 0 16,-5-3-6-16,3 0 6 0,-8 3-3 15,2 2-3-15,-6 8 6 0,2 5 1 16,-7 7-8-16,0 8 8 0,0 2-4 16,7 5 0-16,0 6 3 0,-2 10-3 15,-5 5 0-15,19 9 3 0,-3 4 1 16,0 9-4-16,5-3 0 0,-3-8-7 0,-6 5-6 16,-8-14-6-16,-4-6-6 0,0-12-14 15,-6-5-2-15,1 0-8 0,-7-17-8 16,8-5 6-16,-1-3-1 0,5-10 3 15,-5 1 19-15,-6 1-3 0,7-4 16 16,0 0-1-16,0 3 13 0,4 1-10 0,0 3 15 16,0 2-5-16,4 3-1 0,-4 6 6 15,4-3 0-15,6 0 0 0,0 7 0 16,-5 1 6-16,1 14 6 0,9 2 1 16,-6-2 10-16,3 10 1 0,-1 9 13 15,10 10 2-15,-2 2-1 0,-3 7 9 16,3 10-5-16,2-3-2 0,-9 3 1 15,1-2-8-15,3-3-3 0,-4-9-3 16,-3-9-5-16,0-6-4 0,-9-13-2 0,0-6 0 16,0 0-9-16,0-12 4 0,0-13-5 15,0-3-2-15,0-7-1 0,0-4 1 16,5 0 0-16,0 2-4 0,7 2 3 16,-1 1 3-16,5 4 4 0,3 5 5 15,4 9-5-15,6 4 4 0,-1 12 2 16,-1 0-3-16,-6 0 0 0,-2 0-2 15,-2 15 0-15,3 7-6 0,2 5 0 0,7 8-1 16,2 10 0-16,7 0-1 0,-12-2-3 16,7 4 3-16,-8-9-6 0,-1 0 0 15,-8-12-5-15,-5-6 0 0,-5-11-10 16,-6-9-1-16,0 0-10 0,-7-12-3 16,3-2-5-16,0-6 2 0,4-9-12 15,0 3 5-15,0-4-3 0,2-7 0 16,4 2-3-16,4 4 16 0,0-7-5 0,9 6 8 15,-5 2 15-15,4 1-6 0,1 1 20 16,-3 13 0-16,-4 1 10 0,-5 9 9 16,5 5 1-16,-3 0 12 0,5 6 6 15,-1 15-3-15,6 6 3 0,0 3-1 16,2 8-4-16,-4 11-13 0,1-2 7 16,2 4-14-16,1-1 3 0,-3-1 5 15,0-10-7-15,2 0-3 0,-9-15 2 0,0-7-2 16,-7-7 2-16,-4-10-7 0,0 0 2 15,0 0-4-15,0 0-1 0,0 0-3 16,0 0 0-16,0-6 0 0,0 6-3 16,0 0-9-16,0-6-3 0,0 0-7 15,0 0-9-15,0-7-16 0,0-8-20 16,0 3-11-16,0-4-21 0,0-5-109 0,0 0-170 16</inkml:trace>
  <inkml:trace contextRef="#ctx0" brushRef="#br0" timeOffset="2257.6624">9539 12841 555 0,'20'28'216'0,"-2"9"-20"0,-6 0-94 16,2 10-24-16,-4 1-22 0,0 1-19 16,0 2-21-16,-6-3-2 0,1 1-14 15,-5-6 3-15,0-7-6 0,0-15-15 16,0-7 2-16,-7-14-20 0,2-3-17 16,-8-16-16-16,3-12-23 0,-2-15-104 15,-2-6-149-15</inkml:trace>
  <inkml:trace contextRef="#ctx0" brushRef="#br0" timeOffset="2401.0596">9396 12335 353 0,'28'0'100'0,"3"9"34"16,-6-9-73-16,3 16-18 0,6 0-17 15,-16 4-20-15,3-6-18 0,-3 9-37 0,-10-8-99 16,-1-1-45-16</inkml:trace>
  <inkml:trace contextRef="#ctx0" brushRef="#br0" timeOffset="2729.1569">9789 13304 361 0,'7'20'120'0,"-7"-16"47"0,6-4-84 16,-6-12 1-16,0-13-16 0,4-9-11 15,-4-8-4-15,3-5-11 0,-3-2-8 16,8 2-2-16,-1-2-4 0,0 4-10 16,-1-2 8-16,2 6-4 0,-1 2-6 15,2 5 5-15,2 8-1 0,1 0-2 16,8 6-3-16,-2 12 5 0,4 8-9 16,6 0 0-16,5 8-1 0,-4 21-6 0,7 5 4 15,1 12-4-15,-2 4-4 0,2 5 0 16,-9 1 0-16,-2 3 0 0,-8-3 0 15,-10 1-4-15,-8-3-4 0,0-4-2 16,0-4-2-16,-5-9-15 0,-8-13-5 16,3-8-17-16,2-10-15 0,-5-6-10 15,6 0-13-15,-3 0-11 0,-1-9 7 0,7-12-98 16,4 5-66-16</inkml:trace>
  <inkml:trace contextRef="#ctx0" brushRef="#br0" timeOffset="3160.1036">10556 12863 331 0,'19'-22'93'0,"1"7"62"0,1-2-51 16,0 2-4-16,-3 5-15 0,-6 1-13 16,-3-1-1-16,-9 1-18 0,0 9-6 15,-6-6-11-15,-6 6-5 0,-4 0-14 16,-7-1-9-16,0 7 0 0,-2 2-4 15,-3 3 4-15,4-2-8 0,2 1 0 16,1 1 4-16,0-3-4 0,6-4 0 0,5 3 0 16,6 3 0-16,4-4-4 0,0 3 8 15,7 9-4-15,7 7 0 0,5-5 0 16,5 6 0-16,0 2 0 0,9-1 5 16,4 1-5-16,7 9 0 0,9 10 4 15,13 9-4-15,-3 0 0 0,-4 12 4 16,-3 5-4-16,-4 5 0 0,-8 0 4 0,-2 12 0 15,0-2-4-15,-4 5 8 0,-13 5 2 16,-7-7 1-16,-4 0 1 0,-14-9 0 16,0-14-4-16,0-7 2 0,-12-6-2 15,-12-13-4-15,-8-10 2 0,-7-9-6 16,-12-11 0-16,-7-10 4 0,-12-2-4 16,-6-6-7-16,-5 0-3 0,3-5-5 0,-5-3-21 15,12-6-14-15,1-1-17 0,4-2-16 16,5 1-84-16,5 0-35 0,-11 0-123 15</inkml:trace>
  <inkml:trace contextRef="#ctx0" brushRef="#br0" timeOffset="3733.4564">5190 15577 822 0,'0'0'222'0,"4"-5"-6"0,-4 5-135 15,0-10-34-15,0 7-19 0,0-5-5 16,0 2-12-16,0-4-7 0,0 0-1 16,0 5-6-16,0-6-5 0,0 5-15 15,4 0-12-15,-4 5-34 0,0-7-27 16,0 3-122-16,0 0-194 0</inkml:trace>
  <inkml:trace contextRef="#ctx0" brushRef="#br0" timeOffset="4223.5188">6503 16250 397 0,'0'0'117'0,"10"8"23"0,-10-5-111 16,-10 3-1-16,-1 0-1 0,2 2 1 15,-1-3 10-15,1-1-7 0,3-4 2 16,-5 0 5-16,0 0 1 0,-3-5 2 0,3-6 3 16,-8-5-5-16,5-6 3 0,0-8-6 15,-4-7 4-15,6-11-4 0,-2 0 1 16,-2-16 0-16,-1-4 0 0,-2-14-11 15,-8-4-2-15,-5-1-3 0,-8-2-6 0,5 3-6 16,-6 7-2-16,6-5-1 0,3-7-6 16,14 13 0-16,7 2 0 0,11 0-3 15,1 16 3-15,19 6 0 0,10-5-3 16,12 7 3-16,9 5 0 0,3-2 3 16,8 12 0-16,-5 6-3 0,2 16 4 15,5 3 4-15,-4 12-5 0,2 2 0 16,-3 4 1-16,6 5-4 0,-12 2-7 15,-1 4 4-15,-11 7-12 0,-11-2-8 16,-27 6-5-16,-3-3-15 0,-17 5-13 0,-15 3-10 16,-17 1-15-16,-11 10-7 0,-4 5-10 15,-2 1-82-15,2 5-24 0,-5 6-47 16</inkml:trace>
  <inkml:trace contextRef="#ctx0" brushRef="#br0" timeOffset="4398.9954">5868 15736 563 0,'10'0'227'16,"0"-10"-12"-16,5-3-91 0,6 1-17 16,15-1-27-16,2 1-12 0,11 1-19 15,11 4-18-15,-1-2-7 0,-3 3-12 16,-5-2-9-16,5-1-6 0,-16 5-16 16,-4-6-16-16,-1 1-16 0,-6-2-31 15,-8-2-28-15,3 0 8 0,-6 1-124 16,-8-6-160-16</inkml:trace>
  <inkml:trace contextRef="#ctx0" brushRef="#br0" timeOffset="4576.5591">6938 15764 593 0,'25'36'204'16,"-1"-2"-25"-16,1-5-101 0,-1-8-31 15,-1 4-24-15,-4-6-23 0,-10-8-23 16,-2-6-24-16,-7-5-14 0,2-11-26 16,-2 4-102-16,-6-17-122 0</inkml:trace>
  <inkml:trace contextRef="#ctx0" brushRef="#br0" timeOffset="4888.067">7020 15282 497 0,'23'-4'179'16,"-4"4"-15"-16,4 0-110 0,-5 0-19 15,4 9-13-15,1-9-6 0,-2 0-21 0,-1-13-17 16,0-8 5-16,-10 2-12 16,2 1-8-16,-2-7 9 0,-3 11-11 0,2 2 0 15,-4-1 5-15,-1 1 8 0,2 2-3 16,-6 4 9-16,8 6 11 0,-2 0 9 15,0 10 15-15,2 10 6 0,3 12 8 0,10 14 11 16,3 7 12-16,4 5-7 0,5 6 8 16,15 7-6-16,-2-12-10 0,-5 2 2 15,-4 3-15-15,-6-8-10 0,-17-7 1 16,-8 1-20-16,-2-10-14 0,-4-5-6 16,-4-13-23-16,0-13-13 0,-2-3-16 15,-7-6-110-15,-2-11-85 0</inkml:trace>
  <inkml:trace contextRef="#ctx0" brushRef="#br0" timeOffset="5048.2781">7458 15580 424 0,'24'-10'176'15,"9"2"21"-15,11 8-83 0,-7-3-20 16,4 3-26-16,8 0-7 0,0 0-22 16,-2 1-17-16,-2-1-6 0,-1-6-12 15,2 0-12-15,-6 0-8 0,-1-3-24 16,1-7-6-16,3-1-15 0,-14 0-16 0,-2-3-38 15,-6 0-75-15,-7-5-102 0</inkml:trace>
  <inkml:trace contextRef="#ctx0" brushRef="#br0" timeOffset="5232.2659">8189 15173 353 0,'12'17'136'0,"0"9"51"0,1 6-34 16,1 13-59-16,0 5-24 0,0 7-14 0,5 0-18 15,-2 3-10-15,-2-3-19 0,2 4 1 16,-4-8-10-16,-5-2-5 0,-8-8-9 16,0-1-9-16,-7-14-20 0,-5-13 5 15,0-15-33-15,-4 0-12 0,2-8-8 16,0-13-96-16,-4-8-51 0</inkml:trace>
  <inkml:trace contextRef="#ctx0" brushRef="#br0" timeOffset="5366.5151">8209 15532 370 0,'22'-12'127'0,"2"-2"45"0,4 5-82 16,-3 4-27-16,6-2-10 0,-2 7-17 16,6 2-12-16,-2 1-14 0,0-3-10 15,2 2-10-15,-3-7-14 0,-2 1-4 0,-7-5-20 16,0-5-11-16,-1 4-109 0,-12 4-87 16</inkml:trace>
  <inkml:trace contextRef="#ctx0" brushRef="#br0" timeOffset="5516.5667">8700 15626 370 0,'15'27'127'0,"3"6"38"0,-4-1-89 15,-1-5-10-15,0-3-18 0,-2-4 0 16,-7-5-25-16,-4-15-11 0,0 0-12 16,-4 0-29-16,-2-15-20 0,-5-5-18 15,4-4-97-15,3-4-101 0</inkml:trace>
  <inkml:trace contextRef="#ctx0" brushRef="#br0" timeOffset="5673.9768">8682 15247 406 0,'22'12'133'0,"7"4"19"0,-1 2-99 15,7 1-26-15,-9-1-8 0,0-3-26 16,-8 3-17-16,-2 0-12 0,-7-6-18 0,4 2-28 15,-9 1-60-15,2-4-14 0</inkml:trace>
  <inkml:trace contextRef="#ctx0" brushRef="#br0" timeOffset="5940.7808">8961 15720 341 0,'10'8'104'0,"0"-8"44"0,-6 0-65 16,3 0 12-16,0-10-19 0,-1-6-5 0,-3-2-13 15,2-6-4-15,1-5-15 0,2-3-3 16,-4-3-7-16,0 0-16 0,-4-2 0 16,5 2-4-16,-5 3-5 0,0 1 1 15,0 4-5-15,0-1 0 0,4 13 0 16,1 9-5-16,4 6-8 0,-2 4 0 0,3 10 0 16,1 17-6-16,3-4-4 15,3 12 0-15,-1 2-2 0,5 5 1 0,-8-7-3 16,1 0-4-16,-7 0-2 0,1-2-8 15,-2 0-18-15,-2-10 1 0,-4-8-15 16,0-9-17-16,3-1-55 0,-3-9-29 16</inkml:trace>
  <inkml:trace contextRef="#ctx0" brushRef="#br0" timeOffset="6451.4058">9489 15459 310 0,'37'-15'87'0,"-11"-4"38"16,-11 1-54-16,0-4 5 0,-5 0-14 16,0 1-3-16,-6 0-9 0,-4-1-2 15,0 1-13-15,0 8 9 0,-10 5-6 16,0-1-18-16,2 9 4 0,-6 9-4 15,3 5-2-15,4 12-4 0,-3 7 0 16,0 0-5-16,5-2-4 0,-1 3 0 16,6-5-5-16,0-1 4 0,0-2-4 15,16-2 4-15,-9-5-4 0,4-7 0 0,-3-5 5 16,0-3-5-16,-1-4 0 0,0 0 0 16,-7 0 0-16,5-11-5 0,-1 2 1 15,-4-9 0-15,11-1-6 0,-4-4 6 16,-1 9-1-16,5-4 1 0,0 6 4 15,-3 3 0-15,5 5 0 0,-6 4 0 0,4 0 0 16,0 0 0-16,6 17 4 0,-4 9 1 16,6 6 4-16,4 13-4 0,-8 11 3 15,6 16 6-15,-3 6 3 0,2 10 5 16,-8-3 2-16,0 9 1 0,-12-22 1 16,0-2-4-16,0-1-1 0,-14-3-10 15,-3-5-1-15,-4-4-3 0,-10-8-3 16,-7-6-4-16,-4-8 0 0,-4-14-4 0,-15-5 4 15,-11-7-10-15,-3-9-5 0,-2-1-9 16,1 1-16-16,8-8-21 0,11-8-25 16,5-4-119-16,6-4-173 0</inkml:trace>
  <inkml:trace contextRef="#ctx0" brushRef="#br0" timeOffset="6900.2906">11210 15448 497 0,'17'-8'207'16,"-7"3"-5"-16,2 7-83 0,-3 4-29 16,0 4-14-16,1 9-19 0,-6 9-13 0,1 7-17 15,0 4-12-15,-5 8 0 0,0-3-4 16,0 0-11-16,-5-1-4 0,5-8-15 16,-9-10-17-16,-2-12-13 0,-2-13-21 15,-6 0-25-15,3-21-20 0,3-5-91 16,3-10-145-16</inkml:trace>
  <inkml:trace contextRef="#ctx0" brushRef="#br0" timeOffset="7042.8819">11214 15164 331 0,'7'-30'122'0,"0"11"51"0,-1 7-23 16,11 3-69-16,-8 9-9 0,3 0-29 15,-3 0-4-15,1 9-25 0,-1 0-14 16,-7 2-14-16,3 4-25 0,-5 1-22 0,0 7-106 15,0 4-153-15</inkml:trace>
  <inkml:trace contextRef="#ctx0" brushRef="#br0" timeOffset="7341.3398">11483 15788 353 0,'21'0'136'0,"1"0"44"0,-6 0-59 15,-5-15-43-15,-1-4-1 0,4-5-7 16,-6-3-21-16,6-2-8 0,-4 1-12 16,2-8-7-16,-2-2 4 0,0-1-8 15,-3 2-7-15,-2-2-3 0,-5 4 0 16,7 7 1-16,0 4-1 0,2 17 0 0,2 0 0 16,4 7 14-16,-1 7-12 0,5 9 7 15,0 11-2-15,3 2-2 0,4 6-1 16,-1 6-5-16,0 2-7 0,0 0 0 15,-1-5 0-15,-2-3-3 0,-5-6-9 16,-4-2-2-16,-5-2-12 0,-2-7-19 16,-6-7-11-16,0-3-29 0,0-8-79 15,0-6-43-15,-10-12-140 0</inkml:trace>
  <inkml:trace contextRef="#ctx0" brushRef="#br0" timeOffset="7553.038">12056 14859 453 0,'45'43'195'0,"-13"10"4"0,4 21-74 16,-5 9-43-16,-7 9-12 0,-4 3-21 16,1 0-19-16,-6-6-10 0,-2-6-7 15,-8-6-9-15,-6-2-8 0,-5-10-13 16,-6-5-15-16,-8-14-17 0,-4-21-16 15,-5-21-22-15,-1-4-16 0,1-4-89 16,-7-21-120-16</inkml:trace>
  <inkml:trace contextRef="#ctx0" brushRef="#br0" timeOffset="7692.3957">11877 15368 361 0,'21'-25'128'0,"6"3"52"0,6 5-83 15,15 9-11-15,12-1-15 0,2 0-22 16,2 2-6-16,2 10-18 0,-2-8-16 15,-8 5-14-15,-3 2-14 0,-4-2-20 16,-13 0-12-16,-5 10-32 0,-13 3-100 0,-7 5-107 16</inkml:trace>
  <inkml:trace contextRef="#ctx0" brushRef="#br0" timeOffset="7971.0614">12818 15444 453 0,'0'0'189'0,"-8"0"-2"16,-9 0-93-16,-9 7-12 0,-11 2-14 16,4 5-17-16,-5 4-2 0,6 4-19 15,5 0-6-15,12 4 1 0,5 0-7 16,10-1-3-16,0-1-3 0,0 2 7 16,11-3-11-16,3-3 2 0,9-1-3 15,5-6-3-15,1-1 0 0,10-12 0 16,2 1-4-16,-4-7 3 0,-7-9-3 15,-6-12-3-15,-6-4 6 0,-13-6-6 0,-5-6-1 16,0-2 0-16,-9-3-4 0,-7 9-5 16,-15-2-6-16,-5 3-20 0,-6 2-24 15,-6 3-20-15,-2-1-119 0,8 6-177 16</inkml:trace>
  <inkml:trace contextRef="#ctx0" brushRef="#br0" timeOffset="8725.9909">14815 15447 547 0,'41'-15'212'0,"-8"1"-9"0,-17 2-101 15,-2-8-15-15,-10 1-19 0,-4-3-14 16,0 8-18-16,-3 2-21 0,-5 10-2 0,-6 2-1 16,-4-3-8-16,-12 10-1 0,-6 2 1 15,-9 4 1-15,-4 0-2 0,3 5 0 16,7 2-3-16,5 4 3 0,12-7-6 16,7 1 0-16,3-1 3 0,12-2-3 15,-4-4-6-15,4 1 6 0,4-3-5 0,-4-4-3 16,9-5 1-16,-9 0-1 0,11 0-10 15,-5-7 14-15,6 0-5 0,-2-2-1 16,11 4 5-16,-6 5 4 0,11 0 0 16,3 0 4-16,14 14 0 0,-2 11 4 15,8 8 4-15,-3 17 2 0,-6 22 1 16,-5 9 4-16,-1 17 6 0,0 13-3 16,5-2-4-16,-4-2 1 0,-5-6 3 15,-9-6-8-15,-9-6 1 0,-12-12-8 0,0-9 0 16,-14-20 1-16,-9-16-4 0,-8-13 3 15,-5-9 1-15,-7-10-8 0,-2 0 4 16,-11-12-3-16,-10-6-7 0,-6-15-1 16,3-12-6-16,-1 0-27 0,11-4-10 15,19-3-24-15,8 9-16 0,1 3-113 16,9-4-173-16</inkml:trace>
  <inkml:trace contextRef="#ctx0" brushRef="#br0" timeOffset="9315.3926">15418 15967 434 0,'11'49'174'0,"2"-8"15"0,-13-3-103 15,0-2-7-15,0-10-11 0,-6-8-15 16,-9-9-7-16,-5-9-6 0,-6 0-9 15,1-10 1-15,-5-8-4 0,5-14-3 16,3-8-5-16,6-10-1 0,2-12-9 16,3-6 1-16,3-2-7 0,8 3-8 15,-4 11 8-15,-1 5-4 0,5 8-4 0,6 6-4 16,0 5 2-16,9 6-9 0,0 1-9 16,16 11-16-16,5 0-9 0,11 4-20 15,3 4-6-15,-3 8-12 0,-2-2 9 16,-8 4-12-16,-5 6-10 0,-10 5 13 0,3 9 1 15,-2 1 8-15,2 1 22 0,1-1 12 16,7 1 22-16,-7-8 12 0,-6-6 10 16,-1-3 20-16,-2-5 9 0,-10-4 16 15,6 0 21-15,2-6 8 0,-1-1 13 16,-4 2-6-16,1-5 5 0,-5 1-12 16,-6-1-6-16,0 0 1 0,-3-6-6 15,-6 8-12-15,-5 0 2 0,2 8-13 16,-6 0-1-16,-8 6-8 0,1 3-4 15,6 3-14-15,-8 7 3 0,-1 2-9 16,10 1 4-16,8 11-1 0,-2 6-3 0,12-6 0 16,4 8 3-16,7-2 1 0,4 0-4 15,4-7-1-15,7 13 1 0,-1-14-7 16,-1-13 3-16,5-18-3 0,1 6-3 16,-2-6 3-16,-3-39-3 0,-3-10-7 15,-6-11-1-15,-6-2-6 0,-10-12-7 0,0 26-10 16,-9 8-11-16,2 6-7 0,-7 5-10 15,4 14-11-15,-4-4-2 0,5 6-10 16,-3 8-8-16,-2 5-97 0,6-2-93 16</inkml:trace>
  <inkml:trace contextRef="#ctx0" brushRef="#br0" timeOffset="9598.7548">16116 15469 424 0,'34'21'169'15,"7"9"9"-15,-1 2-97 0,-10 13-4 16,1-2-20-16,3 10 6 0,1 16-16 0,0-3-14 16,14 0 7-16,5-5 2 0,2-8-9 15,-4-28 0-15,0-17-1 0,-20-6-10 16,-8-14 0-16,-12-22-4 0,-12-12-11 15,0-13-4-15,0-4 0 0,0 0-3 16,-15 10-3-16,-1-4-13 0,-5 7-8 16,-2 3-1-16,-8 3-18 0,3 10-19 15,-3 1-15-15,4 7-22 0,9 4-101 0,3 8-164 16</inkml:trace>
  <inkml:trace contextRef="#ctx0" brushRef="#br0" timeOffset="10055.3102">17060 16158 299 0,'46'100'89'0,"-3"-5"45"15,-3 5 20-15,-12-15-79 0,5-8-4 16,1-12-5-16,-8-16-9 0,-3-20 3 15,-7-15-21-15,-7-14 4 0,-9-5-6 0,0-14-14 16,-11-19-1-16,1-18-4 0,-4-13-10 16,-3-18-3-16,-11 1 6 0,-1-9-7 15,5 3 4-15,-7-7-4 0,9-2 1 16,4-3 3-16,-3 0-4 0,-2 1-4 16,4 18 0-16,3 4-4 0,9 7 0 15,7 7 4-15,0 8-9 0,18 7 5 16,1 6 0-16,6 4 0 0,10 13 0 0,11 2 4 15,0 2 4-15,13 13-4 0,4 12 8 16,1 0-4-16,-4 18 5 0,-7 17 3 16,-11 13-4-16,-12 14 2 0,-19 2 1 15,-11-3-3-15,0-7-4 0,-21 0-1 16,-3-8 6-16,-7-14-9 0,-15-4 4 16,-1-5-8-16,-4-3 4 0,-3-12-4 0,-5 0-1 15,3-4-5-15,0-7-12 0,-3 3 2 16,8-5-20-16,6-1-13 0,4 0-7 15,11 6-12-15,13 0-20 0,11 0-100 16,6 6-133-16</inkml:trace>
  <inkml:trace contextRef="#ctx0" brushRef="#br0" timeOffset="10436.956">18263 15075 388 0,'11'-7'151'0,"-6"1"27"0,-5 6-98 15,0 0 6-15,-7 0-24 0,-5 6-2 16,-9 1-16-16,-6 8-10 0,-13 0-16 0,-1 3 5 16,-2 4-9-16,-5 6-5 0,5 0 0 15,7 1 0-15,5 6-5 0,7-7 0 16,7-2 1-16,9 0-5 0,8-4 9 15,0-7-1-15,0 3-3 0,8-5 10 16,2-1-3-16,4 0-3 0,13 2 7 16,-1-3-2-16,5-1-7 0,2 3 5 15,5 1 0-15,1 9 0 0,-1 2 3 0,-3 7-5 16,-1 10 1-16,-6-1 9 0,-13-2-7 16,-9 0-7-16,-6 4 5 0,0 0-7 15,-10-1-1-15,-10-2 0 0,-5-4-3 16,-6-4-3-16,-11-10-4 0,-9 0-7 15,-4-7-18-15,-2-4-1 0,-5-7-35 16,3-4-24-16,11 0-119 0,-1 5-179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53:17.27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24301 13330 278 0,'0'-6'53'0,"0"-2"22"16,0 4-28-16,0 1 6 0,0-4-4 15,-4 2-4-15,4-3-3 0,-4 3-1 16,4-4-7-16,-4 9 0 0,4 0 5 16,0 0-7-16,0 9 3 0,-6-3 8 15,6 8-3-15,0 3-4 0,0 9 13 16,6 8-5-16,-1 10-2 0,6 6 3 15,8 0-6-15,-1 0-2 0,0-4 1 0,0-1-16 16,-2 4 2 0,-7-9-6-16,-2-7-7 0,0-3-3 0,-3-16 4 0,-4-7-9 15,0-7 0-15,5 0 0 0,-5-8 1 16,0-10-4-16,0-7 0 0,-6-8 0 16,2-9 0-16,-3-5 0 0,-1-14 0 15,-2-6-7-15,-1-14 1 0,-2-4 1 16,-2-3-2-16,2 1-1 0,-1 1-6 0,1 7 2 15,2 4 6-15,6 1-10 0,5 7 4 16,0 5 4-16,-2 8 1 0,8 8-7 16,6 16 14-16,8 7-4 0,7 13 4 15,8 12 8-15,-3-2 5 0,7 0-1 16,-6 13 0-16,2 5 7 0,2 6-4 0,-4 4 3 16,2 2-7-16,-3 6 3 0,-1 1-4 15,-8-4-2-15,-18-2-5 0,-5 4 1 16,0-5-1-16,-17 2-3 0,-15 0 3 15,-7 1-3-15,1 6 0 0,-2 1 0 16,-4-3 0-16,1-6-6 0,-2 4-5 16,3-4-6-16,2-9-20 0,3 1-5 15,1-2-23-15,1-14-24 0,-1 0 20 16,6-7-143-16,2-7-148 0</inkml:trace>
  <inkml:trace contextRef="#ctx0" brushRef="#br0" timeOffset="347.2136">25035 13450 600 0,'17'0'222'15,"0"0"-9"-15,7 0-114 0,2 0-10 16,5 0-23-16,3 0-14 0,3 0-15 0,-3-6-16 15,5 1-11-15,-5 5-10 16,1-4-10-16,-6-2-24 0,-8 6-26 0,-7-9-26 16,-1 2-128-16,-9-6-191 0</inkml:trace>
  <inkml:trace contextRef="#ctx0" brushRef="#br0" timeOffset="2488.295">26259 13832 424 0,'0'5'148'16,"0"-5"18"-16,0 0-100 15,0 0-13-15,0 0 8 0,0-6-12 0,0-7-1 16,0-11-9-16,0-1-6 0,0-4-5 16,0-8-14-16,0 1-1 0,-6-1-4 15,6-8-4-15,-5-11-1 0,1-9 1 16,4-10-10-16,-6 2 10 0,6-7-1 15,0 6-8-15,0 5 4 0,6 5 0 16,2 0-5-16,0 5 5 0,5-1 0 0,0 12-4 16,3 2 4-16,1 11 4 0,6 21 9 15,-2 14 1-15,0 5 6 0,-5 13 5 16,4 21 3-16,4 4 9 0,-1 4-7 16,5 7-1-16,-1 2-4 0,2-6-4 15,-8 2-7-15,0-5-3 0,-7-11-5 16,-5-11 3-16,-9-5-5 0,0-20 0 0,-9 0-8 15,-7-6 0-15,-5-8-5 0,-5-3-8 16,1-9-4-16,-8 3-9 0,-4-4-11 16,-6 1-6-16,-2 2-15 0,-4 9-19 15,2 3-9-15,-6 12-107 0,-5 0-169 16</inkml:trace>
  <inkml:trace contextRef="#ctx0" brushRef="#br0" timeOffset="4853.8575">27065 13913 353 0,'0'18'128'16,"4"-12"33"-16,-4 3-13 0,0-9-81 15,0 0-13-15,-4-11-9 0,4-8 4 16,0-3-14-16,0-3-6 0,0 0 3 0,0-2-4 16,4-3-10-16,-4-2 8 0,0 5-4 15,4-10-10-15,-4 11 0 0,4 0-4 16,-4-3-3-16,9 0-1 0,-2 12-4 15,0-5-4-15,8 4-1 0,-1 7-7 16,4-1-12-16,-4 3-11 0,-1 4-16 16,-1 5-19-16,-1 0 113 0,1 3-233 15,-4-3-159-15</inkml:trace>
  <inkml:trace contextRef="#ctx0" brushRef="#br0" timeOffset="5929.5231">27196 13570 353 0,'0'-18'100'0,"0"3"47"16,4-3-71-16,-4 6-8 0,0-3-8 16,7 5-12-16,-7 3 0 0,0 2-3 15,6 1-14-15,-6-2 8 0,-4 6-14 16,-5 0-6-16,2 0-5 0,-4 3 0 15,-3 7-5-15,6 5 0 0,-5-2-3 16,1 5-2-16,3 1-4 0,2 1 9 16,3 2-9-16,4 2 0 0,0 2 5 0,4 4-5 15,6-3 0-15,-2 2 5 16,4 0-5-16,3-1 0 0,3-3 0 0,0 3 0 16,6-4 0-16,-4-5 0 0,-1-6 0 15,-3-1 0-15,0-4 0 0,-2-8 0 16,2 0 0-16,-2 0 0 0,2 0 0 15,-4-8 4-15,3-5-4 0,-1-11 0 0,8-7-4 16,-3 0 8-16,0-6-4 0,-5-5-4 16,0-1 8-16,-14 9-4 0,4-6-4 15,-4 8 8-15,-9 3-4 0,-4 4 0 16,-7-1 0-16,2 3-4 0,0 7-1 16,-2 4-9-16,1 1-5 0,1 11-8 15,-3-10-7-15,0 10-8 0,3 0-11 16,4 10-4-16,1-2-17 0,6-3-102 15,0 2-87-15</inkml:trace>
  <inkml:trace contextRef="#ctx0" brushRef="#br0" timeOffset="6455.8751">28167 13210 434 0,'21'-6'153'0,"-10"1"26"0,-6 5-110 16,-5-2-4-16,0 2-14 0,-8 0 3 16,1 0-15-16,-11 0-10 0,2 11-6 15,-9-1-8-15,-7 4-6 0,-4 1 0 16,-1 1-4-16,-2 3-1 0,3 1-4 16,6-1 0-16,3-1 4 0,10 4-8 0,3-6 8 15,3-1-4-15,5 4 0 0,6-4 0 16,0-3 0-16,0 3 0 0,10 2 5 15,0-5-5-15,11 5 0 0,5-3 9 16,3 2 4-16,11-1-4 0,-4 3 4 16,5-3 3-16,-7 0-4 0,4 7 9 0,-18-6-9 15,2 7-4-15,-6 1 5 0,-9-5-1 16,-3-2-8-16,-8 2 8 0,-2 1-4 16,0-2-8-16,-10 3 4 0,-4-6-1 15,-4-3-3-15,0-6 0 0,-2 1-3 16,-2-7-13-16,3 0 1 0,2 0-15 15,2 0-11-15,7 0-19 0,2 0-13 16,3-11-19-16,4 9-104 0,5-9-149 16</inkml:trace>
  <inkml:trace contextRef="#ctx0" brushRef="#br0" timeOffset="6606.2539">28481 14269 321 0,'18'31'76'0,"-2"-7"16"0,-1-3-50 16,-5-1-34-16,-3-13-16 0,-3-7-89 15,-4 6-38-15</inkml:trace>
  <inkml:trace contextRef="#ctx0" brushRef="#br0" timeOffset="7116.5335">28483 13730 514 0,'0'8'197'0,"5"8"-14"0,-5 1-105 15,3 10-10-15,-3-3-25 0,6 1-6 0,-6-4-15 16,7-3-8-16,-7-5-5 0,0 1-14 16,0-6-8-16,0-8-14 0,4 0-24 15,-4 0-13-15,0-12-126 0,0-9-162 16</inkml:trace>
  <inkml:trace contextRef="#ctx0" brushRef="#br0" timeOffset="7260.8675">28460 13260 445 0,'11'0'148'15,"2"0"3"-15,0-6-112 0,1 6-18 16,4 0-35-16,-3 0-25 0,2 0-112 16,0-7-88-16</inkml:trace>
  <inkml:trace contextRef="#ctx0" brushRef="#br0" timeOffset="7435.6768">28915 13158 379 0,'18'33'152'16,"-4"12"21"-16,-4 6-55 0,-2 3-52 16,-1-5-19-16,-1-1-10 0,-6-8-10 15,0-3-21-15,0-5-12 0,0-5-21 16,-7-4-10-16,1 1-15 0,-1-6-34 0,-1-4-85 15,4-1-102-15</inkml:trace>
  <inkml:trace contextRef="#ctx0" brushRef="#br0" timeOffset="7713.2956">28912 13537 415 0,'21'0'157'0,"3"-10"9"0,2 10-89 0,1 0-9 15,-2 0-28-15,4-8-7 0,4 2-17 16,0 0-12-16,-2-7-8 0,2 1-17 15,2-6-7-15,-4-1-20 0,-1 3-5 16,-5 2-18-16,-1 3-18 0,-9 1-10 16,-1 4-49-16,-2 6 11 0,-3 0 89 15,-2 0 36-15,-2 6 1 0,-5 2 22 16,0 9 1-16,0 2 47 0,-7 6 97 0,7 0-62 16,0 2-16-16,0-2-19 0,0-1-12 15,-5-8-11-15,1-1-12 0,-8-3-10 16,8-5-7-16,-5-4-7 0,2-3-14 15,1-3-10-15,12 3-4 0,-6-9-27 16,0 1-11-16,-6-5-45 0,12-5-7 16,-6 4-13-16</inkml:trace>
  <inkml:trace contextRef="#ctx0" brushRef="#br0" timeOffset="8272.9943">29353 13374 150 0,'4'-40'42'0,"0"-4"9"0,-4 11-16 16,4-2-3-16,7 2-1 0,-2 4 7 15,0 3 7-15,8 1-6 0,1 10-5 16,5 3 8-16,3 9-2 0,2 3-11 15,-1 0 5-15,-2 8-14 0,-4 6 1 16,-3 6-6-16,-1-1-9 0,3 3-12 0,-8 3-9 16,4 3 8-16,-2 4-15 0,-3 3 1 15,-4 4-4-15,3-7 10 0,-1-4 9 16,4 2-2-16,-1-5 1 0,8-6 22 16,0 2 6-16,3-1 13 0,3-3 0 15,-1 0 1-15,0 2 5 0,3-4 13 16,0-2-17-16,3-13 7 0,2 0-3 15,4 0-12-15,-8-10-3 0,0-5 4 16,-8-7-14-16,2-7 0 0,-12-9-6 16,4-5 1-16,-2-3 0 0,-2-6-5 0,0 2-1 15,5 1-4-15,2 7 0 0,-6 7 0 16,7 7-9-16,2 4-1 0,-2 12 0 16,-1 4-4-16,0 8-1 0,-1 0-14 15,-4 12-1-15,-2 11-3 0,-3 4-7 0,1 6-14 16,-4 1 1-16,-5-4-6 0,0-9-4 15,0-3-4-15,0-11 2 0,0-7 14 16,0 0 4-16,0-9 20 0,0-8 9 16,0-1 18-16,5-1 9 0,-1 1 9 15,6 3 21-15,2 0 13 0,5 0 14 16,-4 2 13-16,3 5-10 0,-7-3 3 16,-2 4-8-16,-7 7 0 0,7-3-8 15,-7 3-8-15,0 0-9 0,0 0-10 16,0 3 3-16,0 6-13 0,4 4-6 0,0 1 5 15,3 10-5-15,4 6-4 0,6 11-1 16,5 11 0-16,19 4-4 0,8 0 0 16,11-3-4-16,6-14 0 0,4-7 0 15,-12-10 0-15,5 0-11 0,-5-6 2 16,-2-2-13-16,-2-7-13 0,2-7-7 16,-10 0-20-16,-7 0-6 0,-2-13-118 15,-9 4-145-15</inkml:trace>
  <inkml:trace contextRef="#ctx0" brushRef="#br0" timeOffset="9384.793">23992 15867 321 0,'-8'16'85'0,"8"-5"56"0,0 4-12 16,0-1-46-16,0-2-13 0,0-5-5 15,0 4 3-15,0-3-5 0,0 1-5 16,0-1 1-16,0-3-10 0,0-5-17 16,0 7 1-16,0-7-7 0,0 0-7 15,0 0-4-15,0-7-4 0,0-9-1 16,0 0 2-16,5-14-1 0,2-2-3 0,-1-10-2 16,-6 8 1-16,0-10-7 0,4 5 7 15,3-3-7-15,-7-11 0 0,0 3 4 16,-7-2-1-16,7-13-6 0,0-9 6 15,-8 9-6-15,1-5 3 0,1 8 0 16,6 10-4-16,-5 19-3 0,5 15 7 16,0 14 0-16,4 4-3 0,7 11-1 15,11 15 4-15,8 14 0 0,9 9 0 0,1 6 0 16,11 17 4-16,-6 4-1 0,-2-1-3 16,-3-3-3-16,1-3 6 0,-7-5 0 15,2-9 1-15,-5-14-8 0,-5-7 8 16,4-13-4-16,-5-16 4 0,-4-5-4 0,-2-5 0 15,-5-14 0-15,2-6 0 0,-5-6 0 16,-1-9-8-16,-6-2 2 0,0 2-7 16,-4-4-15-16,-6 5-4 0,-6 2-13 15,1 0-4-15,-3 6-20 0,5 10-9 16,5 0-14-16,4 11 3 0,0 10-103 16,0 0-111-16</inkml:trace>
  <inkml:trace contextRef="#ctx0" brushRef="#br0" timeOffset="9736.2818">24851 15714 341 0,'4'-13'112'15,"7"-2"35"-15,-1 5-56 0,0-4-11 16,1 1-11-16,3-1-9 0,-1 0-4 0,1-9-1 15,0 2-17-15,1 4-4 0,-3-1-6 16,2 3-10-16,-4-3-5 0,-1-1 1 16,-5-2-10-16,-4 5 5 0,0-4-5 15,0 10-8-15,-10 6 8 0,0 4-8 16,2 0 0-16,-5 7-1 0,2 4 1 16,0 3-5-16,0 4 9 0,-2-2-9 0,5 1 5 15,-1 3 4-15,1 3 0 0,8-2 0 16,0 4 0-16,0 0 0 0,8 6 0 15,4-2 0-15,0-3 4 0,2 7-4 16,7-6 0-16,3-11 4 0,0-3-8 16,5 0-5-16,0-8-15 0,-1-5-27 15,-4 0-4-15,1-9-129 0,-1 0-160 16</inkml:trace>
  <inkml:trace contextRef="#ctx0" brushRef="#br0" timeOffset="10134.173">25344 15502 278 0,'6'-6'53'0,"0"-3"4"16,-6 9-39-16,7-6-18 0,-2 8-53 16,-5-8-43-16</inkml:trace>
  <inkml:trace contextRef="#ctx0" brushRef="#br0" timeOffset="10490.5089">25372 15431 310 0,'0'0'78'0,"0"2"31"0,-4 5-51 15,-3-10 4-15,2 10-10 0,0 9-4 16,0 1 6-16,5 5-3 0,0 1-10 16,5 9 14-16,1-1-6 0,8-3-1 15,11-1 6-15,5 1-12 0,6 3-2 0,5-10 4 16,-4 1-16-16,-2-2-3 0,-4-16 0 15,-4-4-13-15,2-4 4 0,-2-1-4 16,-5-13-1-16,-1-8-8 0,-2-1 1 16,-6-8-4-16,-7-3-12 0,-6 4-18 15,0 3-15-15,0-6-30 0,-7 10-127 16,-6-10-186-16</inkml:trace>
  <inkml:trace contextRef="#ctx0" brushRef="#br0" timeOffset="10900.741">26434 15699 738 0,'36'10'197'0,"5"-6"2"0,-3-4-151 16,5 0-19-16,13-11-13 0,-6-3-11 16,-5 3-42-16,-3-3-24 0,-14-2-133 15,-9 4-174-15</inkml:trace>
  <inkml:trace contextRef="#ctx0" brushRef="#br0" timeOffset="11792.4129">27281 15739 321 0,'6'16'85'0,"0"-2"23"0,-6-1-43 0,4-4-11 15,-4 0-11-15,0 0 12 0,0-1-10 16,-4-1 1-16,-1-3 0 0,5 2 4 16,0-6-12-16,-4 0 11 0,4 0-10 15,0 0 0-15,-5-15 7 0,5 0-15 0,0-7 4 16,0-10-3-16,5-5-3 0,-5-6-3 15,0-5-3-15,0-8-9 0,0-2-6 16,4-2 2-16,-4-12-2 0,0-1-12 16,5 4 8-16,-5 6 0 0,7 0-8 15,-7 27 4-15,9 8-4 0,4 13 4 16,4 6 0-16,6 12 0 0,-2-3-4 16,9 15 8-16,-1 1-4 0,3 16 0 15,1 9 4-15,0 15-4 0,-5 9-4 0,0 5 8 16,1 6-4-16,-2-5-4 0,2-3 8 15,-2-16-4-15,-1-12-4 0,-3-12 4 16,-4-11 0-16,-5-10 0 0,-2-7 0 16,-5-3 4-16,-7-17-8 0,0-6 8 15,0-6-8-15,-9-10 0 0,1-1-2 16,-1-5-6-16,0-1-10 0,3-4-2 16,3 6-13-16,-1-2-12 0,0 7-14 0,4 10-2 15,4 11-18-15,2 3 7 0,-6 18-113 16,9 0-125-16</inkml:trace>
  <inkml:trace contextRef="#ctx0" brushRef="#br0" timeOffset="12243.1593">27941 15522 341 0,'0'0'112'0,"0"-2"43"0,0 2-65 16,0 0-17-16,5-6-4 0,0 6-9 0,-5 0 2 16,7 8-9-16,0-8-14 15,0 3 8-15,7-3-6 0,0 8-5 0,16-8-3 16,-4 0-8-16,9 0-9 0,4-11 5 16,3 0-9-16,-8-1-5 0,1-2 2 15,-7-6-1-15,-6-5-8 0,-1-4 4 16,-1 0-1-16,-5 3-6 0,-2-9 6 15,-8 7-3-15,-5 0 0 0,0 4 0 0,0-1 0 16,-4 6 0-16,-6 1 0 0,-4 4 3 16,-1 1-6-16,1 13 3 0,-3 0 0 15,2 6 0-15,4 7 3 0,-5 7-6 16,5 12 3-16,0 5 0 0,7 6 3 16,4-1-3-16,0 7 0 0,0-6 5 15,7-2-5-15,1-2 7 0,2-4-4 16,4-3-3-16,-3-13 3 0,4 0 1 15,3-3-4-15,-1-7 4 0,1-2-4 16,5-1-8-16,-5-6-2 0,0 3-8 0,-2-6-21 16,3-4-8-16,-5 0-16 0,3-10-14 15,-3-2-7-15,1-6-15 0,1 0-97 16,3 2-120-16</inkml:trace>
  <inkml:trace contextRef="#ctx0" brushRef="#br0" timeOffset="12467.6621">28631 15330 370 0,'8'21'136'0,"3"-1"27"0,10 7-81 15,-2 0-4-15,-3-4-19 0,17 1-2 16,0 0-3-16,-2-9-13 0,2-1-3 16,8-6-1-16,-13-8-10 0,-1 0 9 0,-4-10-14 15,0-2-3-15,-8-11-2 0,-1 3-5 16,-3-4-8-16,0-2 0 0,-1-6-8 15,-1 9-8-15,0-1-13 0,-2-7-21 16,2 1-18-16,-1 0-11 0,1-2-32 16,6 1-85-16,-2 4-133 0</inkml:trace>
  <inkml:trace contextRef="#ctx0" brushRef="#br0" timeOffset="12978.6197">29245 14872 370 0,'7'15'127'0,"1"10"38"0,2 2-89 16,5 6-17-16,5 8-4 0,2 7-13 16,-9 3-7-16,11-5-8 0,5 12-11 15,-2-9-2-15,2-8-1 0,-7-5-13 16,-1 1-6-16,-11-18-11 0,-4-3-3 16,-6-7-13-16,0-9-2 0,-6 0-18 0,-8 0 8 15,3-9-7-15,-11-5-3 0,1-4 14 16,-6-3-1-16,-1-6 14 0,2-3 3 15,6 0 9-15,7 6 24 0,8 2 8 16,5 9 16-16,11 2 7 0,0 2 11 16,6 0 5-16,-3 2-10 0,8 7 1 15,6-3-11-15,0-3-9 0,6 6-3 0,-1 0-11 16,-2 0-7-16,-6 0 1 0,0-5-6 16,2 5-6-16,-2 0-6 0,-2 0-5 15,0 0-9-15,3 5-2 0,-6 1-8 16,0 0-9-16,0 1 3 0,-5-5 1 15,-1 4 7-15,-1 1 0 0,1 5 13 0,-3 0 6 16,3 1 15-16,-4 15 0 0,1 3 7 16,-4 2 7-16,-4 4 10 0,4 4 1 15,0-8-5-15,0-5 16 0,0-1-11 16,1-4 11-16,-3-12-5 0,-5-5 1 16,6-6 3-16,-6 0 2 0,0-4-8 15,0-9 10-15,0-7-15 0,0-4 5 16,4-3-4-16,-4 7-11 0,4-4 1 0,8-1-11 15,0 6-4-15,1-1-9 0,-3 1-11 16,2-1-9-16,-12 15-14 0,10 5-6 16,8 0-22-16,5 0 113 0,2 0-205 15,5 5-134-15</inkml:trace>
  <inkml:trace contextRef="#ctx0" brushRef="#br0" timeOffset="13490.0751">30499 15400 289 0,'0'-6'72'0,"10"1"30"0,-3-2-43 15,1-1-2-15,-2 1 6 0,-2-6-22 16,-4-2-1-16,0 6 3 0,0-3-12 16,-3 6 1-16,-2 6 2 0,-4 0-3 15,0 0-7-15,-5 0-7 0,-2 10-1 0,0-10-5 16,-1 7-1-16,3-7-6 0,1 0-4 15,3 0 10-15,2-10-3 0,-2 10-7 16,6 0 0-16,-2 0 6 0,6 10-6 16,-4-6 0-16,4 2 6 0,0-6-12 15,0 6 12-15,0 5-6 0,0-6-6 16,0 2 6-16,0 4-6 0,0-4-1 0,0 1 2 16,0-4 0-16,0 5 1 0,4-6 4 15,1 5 0-15,0 5 0 0,4 0 0 16,-2 3 0-16,12 5 0 0,-1-2 0 15,8-8 0-15,1 1 0 0,4 1 0 16,-6-4 0-16,2-9-5 0,-3 0 10 0,-7 3-5 16,-3-3-5-16,-5-8 5 0,-9 0 0 15,6-10-5-15,-6 0 5 0,0 0-6 16,0 2 1-16,4 5 5 0,-4 4-6 16,0 7 1-16,0-7 5 0,0 7 0 15,0 0-5-15,-7 0 5 0,7 0 0 16,0 0 0-16,0 0 0 0,8 0 0 15,-8 0-6-15,12 7 6 0,4-1-6 16,7-1-6-16,6-1-5 0,5-4-9 0,4 4-7 16,-1-4-12-16,-2-6-7 0,-3-7-24 15,-1-3-14-15,1-9-48 0,-5-2-18 16</inkml:trace>
  <inkml:trace contextRef="#ctx0" brushRef="#br0" timeOffset="13660.1907">31185 14853 321 0,'19'0'94'0,"5"16"38"16,1 15-46-16,4 12-15 0,5 19-16 15,9 15-24-15,-2 12-6 0,-1 5-5 16,2 14-8-16,-1-4-7 0,-6-5 0 16,-9-3 6-16,-3-11-11 0,-8-8 0 0,-9-13-21 15,-6-17-128-15,0-2-134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54:01.96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3724 3327 579 0,'18'-40'54'16,"12"-33"110"-16,-9 23-93 0,-12 26-39 16,-9 24-3-16,-4 0-7 0,0 20-6 15,-18 7-11-15,-1 15-1 0,-8 19-4 16,-1 14 0-16,-5 7 10 0,16 13-10 0,2-4 13 15,11 10-7-15,9 9 4 0,-1 2 0 16,13 12 5-16,1 9-6 0,15 9 6 16,9 5-1-16,8 13-9 0,6-2 8 15,-2 14-8-15,-1-4 5 0,-8 2-6 16,1-2 1-16,-10 12-1 0,0-3 6 16,2 0-10-16,3 12 0 0,-4-8 4 15,-1-3-4-15,-4 0 0 0,0 1 4 16,-10-1-4-16,-3-2 0 0,3-2 0 0,3-1 0 15,7-8 0-15,2 9 0 0,2 14 0 16,2-3 0-16,-1 2 0 0,1 7 5 16,2-19-5-16,-11 1 0 0,7-7 0 15,-2-9 0-15,17 5 0 0,1-9 0 16,8-6-5-16,2-18 10 0,8-1-5 0,-8-14 0 16,11-4 0-16,8-9 0 0,3-2 0 15,4-13 4-15,7-10-8 16,-2-20 4-16,4-17 0 0,12-8 0 0,2-10 0 15,7-17 0-15,16-7-5 0,1 1 5 16,13-6 0-16,18-8 5 0,5-9-1 16,3 2 10-16,16 1-1 0,10-7 4 15,14-9-5-15,8 6 0 0,17 7-4 16,17-8 1-16,1 12-5 0,17 6-4 0,12 4 0 16,18-3 0-16,6 10 0 0,20 3 0 15,6-6-4-15,17 1 0 0,5-4-1 16,5-2 5-16,16 3-4 0,8-3 4 15,-1 3 0-15,-3-1 4 0,2 3 5 16,-14 1-1-16,-4-3 4 0,-21-5 5 0,-8-1-5 16,-10-6 4-16,-22 0-4 15,-26-4-1-15,-13 7-8 0,-25-14 1 0,-23 2-4 16,-14 1 0-16,2-10-7 0,-11-10 2 16,-12 11-1-16,-1-14-2 0,-15-12-5 15,-15 1 6-15,-12 1-1 0,-5-6 8 16,-20 6-4-16,4 4 1 0,-14-4 3 15,-13-8 3-15,-6-6 1 0,-3-16-4 16,-19-4 5-16,-5 1-5 0,-3-5 3 16,-12 1-3-16,-10 6 0 0,-15-14 0 0,-11-13-3 15,-5-9 3-15,-12-6-5 0,-9-12-2 16,-7-7-3-16,-18-4 2 0,-4-9 0 16,0-15 4-16,-11-3 4 0,-11 2-4 15,-1-9 8-15,-7-10 0 0,-6 9 4 16,-8 4-4-16,3-12 6 0,-4 6-10 0,-23 3 7 15,-7 7-3-15,-28-8-4 0,-6 16 5 16,-13 3-2-16,15 18-3 0,-7-7 4 16,27 23-1-16,-4 12 2 0,8 14 3 15,-21 2-4-15,-2 22-4 0,-13 9 0 16,-12 4 4-16,-24 7-1 0,-5 3-3 16,0 5 3-16,-19 3-3 0,-6 8 0 15,3 8 0-15,-13 1-3 0,-17-6 6 16,-5 2-3-16,-7 1-3 0,-19 0 6 0,-8 7 2 15,-12 2-5-15,-2 5 0 0,-15-5 3 16,5 11 1-16,-23-7-1 0,10 12 0 16,-15-3 5-16,-6 8 0 0,-21-5-1 15,1 6 1-15,-16-5 2 0,-19 4-4 16,-18-21 2-16,-10-1-1 0,-23 2-4 16,-14-5-3-16,-2-5 3 0,6-3-9 15,-8 5-5-15,22-6-12 0,8 2-11 0,16 8-15 16,22 9-14-16,21 8-22 0,22 9-126 15,19 1-173-15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59:04.046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17180 1931 453 0,'0'0'180'0,"0"0"2"0,0 12-97 0,0-5-9 15,0 5-3-15,4 8-7 0,3 7-12 16,9 10-8-16,8 7-1 0,-2 10-4 16,7-1-5-16,1 6 1 0,-5-5-9 15,-8-1-1-15,4-8 4 0,-3 6-6 16,4-6-7-16,-4-2 2 0,-1-10-5 15,-7 4-3-15,-3-17 1 0,-7-9-4 0,0-8-4 16,0 1-2-16,4-4-3 16,-4-4 3-16,-4-1-6 0,1-6 3 0,-5-17-3 15,-1-7 1-15,-5-9-7 0,-4-14 3 16,-6-12-4-16,1 1-2 0,-1 1-3 16,-8-12 2-16,-1-13-3 0,0 8 0 15,6-1-5-15,1-16 3 0,17 13-1 16,9 9 1-16,-4 6 4 0,4 10 0 15,0 12 0-15,0 15 7 0,0 10-1 0,0 9 4 16,0 18 0-16,13 0 4 0,11 8-3 16,6 19 6-16,12 10-3 0,-1 11 8 15,-6 12-4-15,-11 10 3 0,-6-4 2 16,-4 14 0-16,-2 3-5 0,-2-10-1 16,-10-2-3-16,0 3 3 0,0-20 1 15,-4-10 0-15,-6-1-4 0,-5-12 3 16,4-13 1-16,-2 1-8 0,0-9 8 0,2-10-4 15,8 0 0-15,3 0 3 0,0-17 0 16,5-1-3-16,7-3 4 0,5-1-4 16,5 2 3-16,5 0 1 0,5 3-4 15,0-1 4-15,2 1-4 0,-1 0 3 16,7 1 1-16,1 3 2 0,-4 7-3 16,-2 6 0-16,0 3 0 0,-6 3 5 15,-2 13-4-15,-1 3 2 0,-1-5 4 0,-8 6-6 16,-17 0 3-16,0 2 0 0,0 12-1 15,-10 9-3-15,-11 0 0 0,2 6 0 16,-3-7 1-16,-4-13-8 0,-2-2-5 16,0-9-4-16,-4 3-8 0,0-2-12 15,0-1-10-15,3-3-7 0,8-3-18 16,2-15-7-16,10 4-15 0,9-4 0 16,0-7-10-16,0-2-94 0,12-4-126 0</inkml:trace>
  <inkml:trace contextRef="#ctx0" brushRef="#br0" timeOffset="327.8879">18197 2174 406 0,'-6'0'157'15,"2"5"24"-15,-14-5-85 0,1 6-13 16,-4 6-1-16,-3 2-14 0,-4 2-12 15,9 10-3-15,1 9-12 0,5 2-4 16,3 1-8-16,5 3-2 0,5-4-12 16,0-5 3-16,0 2-7 0,14 5-3 15,-9-8-2-15,9-1-2 0,17-2-1 0,4-8-3 16,3-8 0-16,6-2 0 0,10-10 0 16,-10 0 3-16,5-4-3 0,2-7-3 15,-5-14 3-15,-13-9-3 0,-7 6-7 16,-17-9-5-16,-9 2-7 0,0 5 0 15,-15 3-14-15,-2-1-10 0,-7-4-3 16,-4 2-9-16,2 11-3 0,-4-1-12 16,3 0-7-16,0 3-103 0,-4-2-125 15</inkml:trace>
  <inkml:trace contextRef="#ctx0" brushRef="#br0" timeOffset="664.6327">18584 2546 406 0,'9'26'149'0,"-2"-2"19"0,-2 1-82 16,-5-16-20-16,9 0-1 0,-5-9 0 16,4 0-16-16,-8-10-2 0,0-5-10 15,4-1-2-15,-4-11-5 0,0-3-10 16,0 4-7-16,-9-5-1 0,9-1-4 15,0-2 2-15,0 2-6 0,0-3-1 16,12-2-3-16,-6 3 4 0,5 9 1 0,-3 1-2 16,4 7 1-16,-7 17-1 0,15 0 2 15,-3 0 3-15,10 13-4 0,10 8 0 16,-12 6-1-16,3 8-3 0,4 6 0 16,-7 4 0-16,1-5-3 0,4 0-9 15,2 5-7-15,5-4-15 0,-2 0-11 16,-2-2-16-16,-9-2-17 0,0-10-14 0,-9-9-104 15,-1-11-146-15</inkml:trace>
  <inkml:trace contextRef="#ctx0" brushRef="#br0" timeOffset="1152.1715">19408 2273 453 0,'-8'0'180'0,"-4"0"2"15,-2 0-103-15,-4 12-11 0,0 3-15 0,4 10-9 16,-4-1-7-16,4 11-18 0,0-5-5 16,0-1-5-16,7-1 0 0,1-2-5 15,6-1 1-15,0 5-5 0,0-5 4 16,5 0-4-16,2-2 5 0,1-8-1 15,6-7-4-15,1-5 4 0,10-3-4 16,6 0 5-16,4-12-5 0,-3-10 0 0,-1-6 4 16,-4-3-4-16,-9-10 0 0,-7 0-4 15,3-2-1-15,-3-4-3 0,-5-9-6 16,-2 2 5-16,-4 1 1 0,0 6-2 16,0 5 1-16,-4 3 5 0,-5 2-2 15,-10 7 2-15,1 1 8 0,-10 10-4 16,0 7 6-16,0 3-6 0,-2 9 4 15,2 0 1-15,12 9 4 0,4 5 0 16,5 9 0-16,7 8 9 0,0 9-1 16,13 0 1-16,2 13-3 0,4 4-3 15,4 2 1-15,3 1-1 0,3 1-8 0,-4-8 0 16,6 3 6-16,-5-8-10 0,1-8 0 16,-5-1-18-16,4-5-2 0,0-11-17 15,-3-10-24-15,-3-9-14 0,-4-4-12 16,-4-4-114-16,1-13-136 0</inkml:trace>
  <inkml:trace contextRef="#ctx0" brushRef="#br0" timeOffset="1527.2333">19897 1987 361 0,'-7'9'136'0,"7"3"36"16,-8 4-44-16,0-5-62 0,-2 6-6 16,1 3-7-16,-5-3-9 0,-1 3-20 15,1-6-4-15,-7 0-11 0,0-5 1 16,4-2-6-16,2-1-4 0,4-1 5 16,11 2-1-16,0 0-4 0,0-2 0 15,12 5 5-15,8 2-1 0,7-3 6 0,5 3 4 16,1-2-5-16,-2-6 9 0,10 1 8 15,-5 1-8-15,2 4 1 0,-1 0 2 16,4 5-9-16,-7 0 9 0,-4 10-9 16,-3-2-5-16,-6 2 10 0,-6 7-13 15,-9-1-1-15,-6-4 5 0,0 10-8 16,-4-4 0-16,-7 1 0 0,-5-2-5 0,-10-2-5 16,0-5-7-16,-13-7-19 0,-4-10-9 15,1-1-28-15,1-7-6 0,1-7-123 16,5-7-166-16</inkml:trace>
  <inkml:trace contextRef="#ctx0" brushRef="#br0" timeOffset="4165.606">21550 2349 341 0,'12'-24'83'0,"-4"-7"24"15,-8 8-83-15,0 3-7 0,-11 3-2 0,1 10-9 16,10 7 1-16,-17 0-7 0,-8 0 0 16,-1 7 8-16,-7 7 1 0,-4 6-9 15,4 16 16-15,4-2-7 0,2 9 3 16,8-6 10-16,2-3 0 0,3-8-3 15,4-1 8-15,10 0 5 0,-5 5 1 0,5-1 5 16,0 1-2-16,0 1-1 0,12 0 3 16,2-3-1-16,-14-4 0 0,24 6 2 15,5-11-7-15,11 5 1 0,3-11-7 16,5-6 5-16,-4-7-15 0,0 0 0 16,-8 0-7-16,-2-12-5 0,-6-1-8 15,-2-3-9-15,-4-3-11 0,1-1-15 16,-6 3-12-16,-2-6-19 0,-7 6 11 0,-1 0-120 15,-2 1-165-15</inkml:trace>
  <inkml:trace contextRef="#ctx0" brushRef="#br0" timeOffset="4396.2327">21728 2091 481 0,'17'43'188'0,"-2"10"-10"15,1 5-102-15,2 4-18 0,0-1-4 16,3-3-20-16,0-11-11 0,-2 1-14 16,-3-10-14-16,-8-8-13 0,-4-2-16 15,-4-8-24-15,0-7-17 0,0-9-105 0,0-4-145 16</inkml:trace>
  <inkml:trace contextRef="#ctx0" brushRef="#br0" timeOffset="4717.74">22142 2389 424 0,'18'-27'155'0,"-1"-5"17"0,0 2-114 16,-10-4-10-16,-3 4 1 0,-4 5-15 16,0 1-7-16,0 8-8 0,-4 7 6 15,-3 6-11-15,-4 3-4 0,-5-6-1 0,1 6 1 16,-5 9 0-16,2 0-5 0,7 10-1 16,5 9 1-16,6 5 0 0,0 7-1 15,0 0-4-15,9 3 9 0,-4-11-9 16,5-4 5-16,11 1-5 0,4-7 4 15,2 0-4-15,3 5 6 0,4-6-6 16,-9-2-6-16,2-6-3 0,-2-13-14 0,-5 0-6 16,-2-7-16-16,-3-7-14 15,0-4 7-15,-8-2-125 0,5-5-128 0</inkml:trace>
  <inkml:trace contextRef="#ctx0" brushRef="#br0" timeOffset="5225.1527">22527 2476 397 0,'4'28'142'15,"-4"1"30"-15,4-7-86 0,-4-2-15 16,0 1-4-16,4-5-3 0,-4-10-14 16,0-6-3-16,0 0-9 0,0-4-7 15,6-17-5-15,-6 0-10 0,0-3-4 16,0-3-4-16,5-3-8 0,0 3 9 0,-5-14-9 15,5-8 0-15,4 0 0 0,0-6 4 16,4 8-8-16,-1 9 8 0,5 4-8 16,-6 11 4-16,8 9 0 0,-10 9 0 15,4 5 0-15,-2 3 0 0,6 11-4 16,-3 6 8-16,0 17 0 0,1 3 0 16,-8 8 4-16,0 6-4 0,-7 1 10 15,0-9-7-15,0-12 1 0,-8-9-4 16,-3-10-4-16,4-11 8 0,-3-4-4 0,-3 0 0 15,6 0 0-15,0-13 0 0,2 0 2 16,5-6-1-16,0-3-2 0,0-15 4 16,7 2 0-16,3-5 1 0,8-3-1 15,0 9 5-15,7 5 1 0,6 7-6 16,1 8 7-16,-5 2-7 0,-6 10 4 16,0-3 2-16,1 5-4 0,5 7-1 15,5 12-1-15,5 15 0 0,3 3-1 0,-1 14-2 16,-3 5-4-16,-1-3 0 0,-10-10 4 15,-7 0-4-15,-5-2-4 0,-6-2-3 16,-7-5-10-16,0-1-10 0,4-6-8 16,-4-8-16-16,0-12-20 0,-7-1-13 15,3-6-15-15,-2 0-12 0,6-10-90 0,-7-2-146 16</inkml:trace>
  <inkml:trace contextRef="#ctx0" brushRef="#br0" timeOffset="5527.1622">23368 2351 353 0,'28'-21'128'0,"-4"-1"39"0,4 7-64 16,-7-5-25-16,2-2-1 15,-7 2-11-15,0 0-13 0,-16 5-9 0,11 4-2 16,1-3-11-16,-7 3 0 0,-5-1-13 16,-7 5-2-16,-6 0-8 0,13 7 0 15,-15 0-4-15,-5 10-4 0,-6-1 5 16,2 9-1-16,1 1-4 0,4 10 0 15,1 0 0-15,6 3 0 0,8 2 4 16,4 1-4-16,0-4 0 0,0-3 0 0,16-7 4 16,5-2-4-16,5-3 0 15,6-2 4-15,3-4-8 0,-7-2 4 0,0-8-4 16,-3 4-17-16,9-4-3 0,-5 0-15 16,5-4-2-16,2-3-10 0,-5-8-8 15,-4-13-23-15,-4-4 11 0,-2-2-5 16,-4-3-107-16,0-1-57 0</inkml:trace>
  <inkml:trace contextRef="#ctx0" brushRef="#br0" timeOffset="5800.6372">23861 2452 310 0,'0'22'78'0,"0"4"40"16,0-4-37-16,0-3-6 0,0-8 1 16,0-1-17-16,5-6-4 0,-5-4-7 15,0 0-3-15,0-4 3 0,0-10-11 0,6 0-3 16,-6-5-2-16,8 7-8 0,1-12-2 15,-1-1-4-15,0-3 4 0,6-5-4 16,0-5-3-16,5 0-3 0,0 3 5 16,12 6-9-16,0 7 6 0,9 11-7 15,-3 10 2-15,0 1-6 0,-6 14 1 16,0 8-1-16,-11 11-3 0,2 9 5 16,-3 2-1-16,-5-3-4 0,0 2-4 15,-4-12-1-15,-1-5-10 0,-5-3-10 16,-4-2-16-16,0-5-19 0,-6-7-8 0,-1-9-10 15,-1 0 40-15,1-10-158 0,3-6-130 16</inkml:trace>
  <inkml:trace contextRef="#ctx0" brushRef="#br0" timeOffset="6014.0412">24366 1795 514 0,'30'36'197'0,"7"9"-8"0,-1 7-108 16,-5 2-8-16,-5 6-12 0,2-4-20 15,-2 11-10-15,-1 1-11 0,1 0-12 16,-1-1 0-16,-2-6-12 0,-12-12-12 0,-7-14-9 16,-4-11-19-16,0-9-21 0,-15-15-28 15,2 0-93-15,-8-4-159 0</inkml:trace>
  <inkml:trace contextRef="#ctx0" brushRef="#br0" timeOffset="6169.7415">24476 2194 434 0,'24'-9'174'16,"2"9"15"-16,2-4-92 0,0 4-19 16,3 0-20-16,3 0-10 0,6 0-21 15,1-10-17-15,5 3-20 0,-4-1-12 16,-7-14-17-16,-3 7-12 0,-7-3-19 15,-5 0-115-15,-2 0-138 0</inkml:trace>
  <inkml:trace contextRef="#ctx0" brushRef="#br0" timeOffset="6498.8869">25178 1855 353 0,'0'3'144'0,"0"-3"42"0,-8 9-22 15,-6 11-82-15,0 4-18 0,-3 4-8 0,0 1-18 16,-1 1-5-16,-2-8-11 0,-1 0-8 16,-2-3-1-16,-1 2-4 0,4-6-9 15,4-2 4-15,2-3-4 0,9-4 5 16,5-6-1-16,0 8 5 0,9-5-2 16,6-3 1-16,6 9 4 0,6-9 1 15,6 13-1-15,8-1 2 0,-3 7 2 16,1-1-1-16,-3 7 4 0,2-1-1 15,-12 4 1-15,-2-3-1 0,-3-4-5 0,-11 4-2 16,-10-7-4-16,0 10 0 0,0-7-4 16,-11 4-3-16,-6-3 0 0,-5-4-7 15,-1-6-3-15,1-2-7 0,-12-10-20 16,-1 0-15-16,-4-6-18 0,-13-2-15 16,-1-6-19-16,4-11-104 0,-1 2-161 15</inkml:trace>
  <inkml:trace contextRef="#ctx0" brushRef="#br0" timeOffset="7110.7759">26508 2452 388 0,'17'22'151'0,"-3"-7"33"0,-6 3-55 0,-1-8-46 16,0 1-13-16,-3-5-16 0,-4-2-12 16,0-4-9-16,0 0-7 0,-5 0-4 15,-4-4-4-15,2-4 1 0,-4-5-6 16,-3-4-1-16,-5-16 0 0,2-1-2 16,-4-11-3-16,-3-16 2 0,0-7-9 15,5 12 3-15,-4-6 1 0,2 4-4 16,10 18 0-16,1 0 0 0,10 3 0 15,12 10 0-15,2 8 0 0,8 7-4 16,5 12 4-16,10 0-8 0,-9 3-3 0,3 6-7 16,-3 3-11-16,-4-1-12 0,-3 3-13 15,-3 1-16-15,7 1-12 0,-1-1 4 16,0 1 102-16,1 2-204 0,-6-6-124 16</inkml:trace>
  <inkml:trace contextRef="#ctx0" brushRef="#br0" timeOffset="7433.3372">26646 2330 379 0,'6'17'152'16,"1"-4"34"-16,1-5-68 0,11-8-18 15,-4 0-15-15,0-12-4 0,11-4-26 16,2-5-8-16,-5-1-10 0,2-5-17 16,3 2-3-16,-8-8-12 0,-3 4-2 0,-6-1-3 15,-3 3 4-15,4-1-8 0,-8 3 4 16,-4 0 0-16,0 4-3 0,0 2-2 15,0 9 5-15,0 10-4 0,-10 0-3 16,-4 0 1-16,4 13 2 0,-8 6 0 16,0 8 4-16,-2 3-4 0,5 5 4 15,4 2-4-15,4 1 4 0,3 1 0 16,4 1 0-16,0 1 0 0,4-2-4 0,4-6 8 16,-1-8-4-16,7-2 0 0,3-6-4 15,-5-2-4-15,4-6-5 0,3-2-11 16,-6 0-15-16,0-7-6 0,1 8-22 15,0-8-5-15,-3 0-12 0,4 0 31 16,5 0-134-16,3-8-91 0</inkml:trace>
  <inkml:trace contextRef="#ctx0" brushRef="#br0" timeOffset="7793.0991">27500 2151 278 0,'0'-5'83'0,"0"5"27"15,-5-5 52-15,-2 5-78 0,-7 0-11 16,-4 0-11-16,-13 0 4 0,5 7-17 0,-8 5-1 16,8 2-14-16,-5 5-5 15,9 2-6-15,1 3-9 0,4 1 0 0,1-2-9 16,7 3-1-16,2-3 0 0,5-2-4 16,2 0 5-16,0 1-5 0,0-10 0 15,0-1 0-15,4-1 4 0,2-10-4 16,1 4 0-16,0-4 0 0,-1 0 0 15,8-9 5-15,-5 3-5 0,3-4 0 0,-1 1 0 16,1 3 4-16,0-4-4 0,0 10 0 16,9 0 0-16,0 7-4 0,4 2 4 15,-1 9 0-15,1-1-5 0,-1-3 10 16,1 1-10-16,-4 3 5 0,6-2 5 16,-8-6-10-16,1 1 1 0,-6-6-1 15,5-5-13-15,-9 0-5 0,3 0-9 16,-6 0-22-16,-3-11-10 0,0-3 42 15,-4-8-148-15,6-5-155 0</inkml:trace>
  <inkml:trace contextRef="#ctx0" brushRef="#br0" timeOffset="8004.7332">27688 1821 397 0,'17'58'134'0,"0"7"33"16,0-4-99-16,-1 6-12 0,0 7-15 16,-1 3 2-16,-1-6-20 0,0 7-7 15,2-14-5-15,-4-16-5 0,-3-7-12 16,-4-14-5-16,-5-13-5 0,4-14-19 16,-4 0-7-16,0 0-34 0,0-8-92 15,0-16-87-15</inkml:trace>
  <inkml:trace contextRef="#ctx0" brushRef="#br0" timeOffset="8238.8088">27972 1738 379 0,'9'27'135'16,"-4"3"20"-16,8 17-80 0,4-1-22 15,-1 4-3-15,-3 8-22 0,5 6-9 16,-8-5-2-16,-6 3-5 0,3 2-6 16,-7-2-12-16,6-7 1 0,-1-3-7 15,-1-18-6-15,-4-4-13 0,12-16-4 0,-4-2-16 16,-4-12 63-16,6 0-162 0,-10-4-104 16</inkml:trace>
  <inkml:trace contextRef="#ctx0" brushRef="#br0" timeOffset="8670.7072">28311 2094 341 0,'5'13'93'0,"8"-1"45"0,-3 0-68 16,-2-2-8-16,6-3-15 0,-4 2-15 16,2 3-6-16,0-2 0 0,0 4-9 15,-3-5-6-15,6-5 1 0,-2-4 1 16,2 0-7-16,-3-9 6 0,4-5-7 16,-2-4 2-16,0 1-2 0,0 1-5 15,-3-6 0-15,0 3 0 0,-2 0 0 16,-4-1 0-16,-5-4 6 0,6 12-6 15,-6 4 0-15,4 8 0 0,-4 0 0 0,0 3 0 16,0 16 0-16,0 5 0 0,0 5 0 16,0 15 6-16,6 12-6 0,-6 9 5 15,7 6 0-15,1 18 6 0,5-6 0 16,6 10-6-16,6-7-1 0,2 5 6 16,-6-11-3-16,19 7 5 0,1-11-12 15,-5-8 0-15,-1-16-6 0,3-1-17 16,-14-21 9-16,-2-21-13 0,-4-9-8 0,-1 0-18 15,0 0-111-15,4-15-122 0</inkml:trace>
  <inkml:trace contextRef="#ctx0" brushRef="#br0" timeOffset="9350.564">29622 2131 445 0,'14'15'163'15,"2"13"12"-15,-5 6-106 0,6 0-3 16,-3 4-17-16,3 5-5 0,-1 8-20 0,8-5 0 16,-2-8-5-16,2-7-10 15,-1-5 5-15,-9-19-4 0,-5-7-6 0,0 0 1 16,-5 0-1-16,-4-7 1 0,0 2-5 16,4-13 5-16,-4-3-5 0,-4-9 0 15,4-11 0-15,-8 0 0 0,5-6-5 16,-4 2 5-16,0 5-9 0,-3 10 4 0,0 7 1 15,5 9-6-15,-4 7 5 0,5 7-4 16,4 0 5-16,0 7-1 0,0 1 0 16,10 3 5-16,-3 4 0 0,3-1-4 15,1 1 4-15,-3 4 4 0,8-4-4 16,-2 3 5-16,2-1 0 0,1-8-1 16,-1 2 5-16,3-1-4 0,-1-10 5 15,-2 0 3-15,-1-10-3 0,5-1 3 16,-8 2-4-16,2-12 0 0,-3 1-1 0,2 0-3 15,-7-6-5-15,-2-3-5 16,-4 9 1-16,0-2-14 0,-6 7 1 0,6 0-12 16,-5 2-7-16,0 4-18 0,5 4-5 15,0 5-9-15,9 0-23 0,-5 5-89 16,6 3-84-16</inkml:trace>
  <inkml:trace contextRef="#ctx0" brushRef="#br0" timeOffset="9628.1564">30291 2208 299 0,'17'0'80'0,"-5"-9"30"16,4 4-36-16,-1 1-4 0,-5-5-12 15,-5-1-5-15,-5 1-7 0,0 0-14 16,0-3 3-16,-7 2-4 0,-5 1-8 0,-1 1-5 16,-5 8-2-16,-2 0 1 15,1 0-12-15,1 5 0 0,1 7-5 0,2 3 4 16,-1 7-4-16,9 3 5 0,7 2 0 15,0 4 2-15,0 4 5 0,0-2-6 16,13-1 3-16,2 1-4 0,2-6 5 16,-3-1-1-16,6-3-4 0,-1-10 0 15,-2-4-5-15,1-9-5 0,2 0-9 16,-1-9-6-16,1 0-14 0,-1-7-12 16,1-11-6-16,2-1 32 0,3-3-145 0,-4-18-127 15</inkml:trace>
  <inkml:trace contextRef="#ctx0" brushRef="#br0" timeOffset="9863.3753">30590 1728 370 0,'16'49'144'0,"2"7"40"0,0-9-92 15,11 5 1-15,10 6-25 0,2-3-8 16,-6-2-27-16,10 13-4 0,-16-7-15 16,-8 3-5-16,-4-2-18 0,0-5-5 15,-3-10-10-15,1-8-10 0,-1-16-9 0,-6-9-18 16,1-12-21-16,-5 0-93 0,-4-8-109 16</inkml:trace>
  <inkml:trace contextRef="#ctx0" brushRef="#br0" timeOffset="10061.473">31112 1750 353 0,'25'60'110'0,"6"10"35"0,-5-2-84 0,8 0-7 16,-3-1-11-16,2-2-19 15,4 6-17-15,2-4-7 0,-13 3-26 0,2-12-22 16,-8-1-96-16,-15-11-82 0</inkml:trace>
  <inkml:trace contextRef="#ctx0" brushRef="#br0" timeOffset="11148.296">17889 3831 514 0,'-8'0'203'16,"4"0"-2"-16,-9 5-75 0,-9 2-46 16,-1-3-17-16,-2 10-14 0,-3 2-8 0,9 6-5 15,-9 4-12-15,5 12-1 0,1-3-2 16,4 2-7-16,2 4 0 0,9-3-3 15,7 0-2-15,0 8 1 0,6 11 1 16,11 3-7-16,4-3 2 0,5 5 1 16,4 4-4-16,7-10 1 0,3 5-4 15,-3-4 0-15,5-9-4 0,0-11-9 16,-8-8-2-16,5-16-7 0,0-4-3 0,3-9-17 16,0 1-2-16,-4-13-21 0,-5-4-10 15,-1-14-11-15,-5-1-11 0,-3-4-99 16,-2 4-149-16</inkml:trace>
  <inkml:trace contextRef="#ctx0" brushRef="#br0" timeOffset="11581.6601">18338 4445 341 0,'0'14'104'0,"3"-1"30"15,-3-1-51-15,0 1-22 0,0 8-8 16,0-6 0-16,0 2 1 0,-3 3-14 16,3-7 4-16,-5-7-6 0,5-6-3 15,0 0-6-15,0-4-2 0,0-9-3 16,5-4-6-16,-2-8 0 0,-3-9-1 0,6-4-8 15,-1-12 4-15,1-1-8 0,2-7-2 16,9-3 1-16,2 2 0 0,5 13-4 16,3-4 0-16,1 8 0 0,-6 12 4 15,-8 7 0-15,3 11 4 0,-6 12 1 16,0 0 3-16,-2 0-4 0,-1 21 9 16,-1 3-5-16,0 3-5 0,0 5 2 15,0 12-5-15,1 1 0 0,-1 14-4 16,7-7 0-16,-7 8 0 0,2-10-12 15,-1-7 0-15,1-18-13 0,-9 0-12 0,7-8-13 16,-7-8-12-16,0-9-14 0,0 6-3 16,0-6-25-16,0-6-79 0,0-3-107 15</inkml:trace>
  <inkml:trace contextRef="#ctx0" brushRef="#br0" timeOffset="12355.8286">18026 4203 397 0,'6'0'150'0,"4"-5"20"15,5-2-58-15,0-3-41 0,9 3-9 16,-3-6-13-16,0-8-16 0,-5 3-8 0,-5-2-7 15,-3-5-4-15,2 7-14 0,-5-1 4 16,-5 6-4-16,0-1-4 0,-9 11 4 16,2-1 0-16,-7 4-5 0,-3 0 1 15,7 0-5-15,-8 5 9 0,0 6-5 16,-5 4 5-16,0 2-5 0,4 5 5 16,-2-3-4-16,8 0 4 0,6 2 0 15,-2 0-5-15,9 0 5 0,-5 8 5 16,5 3-5-16,8-5 9 0,0 1-4 0,8 6-1 15,3-9 5-15,-1-2-4 0,5-4-1 16,-1-5 2-16,6 1-6 0,-7-5-6 16,3 2-3-16,-3-4-14 0,-2-3-6 15,-5 1-10-15,3-6-15 0,-1 0-9 16,-1 0-114-16,9 1-128 0</inkml:trace>
  <inkml:trace contextRef="#ctx0" brushRef="#br0" timeOffset="12921.9474">18906 4367 370 0,'6'0'127'0,"-1"-13"38"0,3 1-56 0,4 0-51 16,-4-6-12-16,9-1-3 0,-3-5-16 16,-3-1 0-16,2-3-18 0,-5 3 15 15,-8-2-18-15,0 3 3 0,0 6-4 16,0-2 0-16,-8 8 0 0,-5 2-5 15,-4 10 0-15,0 0 0 0,1 0 0 16,0 0 0-16,7 10 0 0,-1 6 0 0,3 0 0 16,7 12 0-16,-4 1 0 0,4 8 5 15,0 2-5-15,7 0 0 0,2-3 4 16,4 1 1-16,4-8 0 0,5-9 0 16,-1-3 0-16,10-4-5 0,1-3 5 15,0-10-15-15,0 0-5 0,3-10-9 16,-8-3-20-16,-5-12 3 0,2-6-19 0,-3 6-25 15,-3 2-97-15,-2-12-73 0</inkml:trace>
  <inkml:trace contextRef="#ctx0" brushRef="#br0" timeOffset="13394.067">19314 4367 353 0,'0'17'100'0,"0"0"55"16,0-9-59-16,0-1-17 0,0-7-10 0,0 0-3 15,4-7-12-15,-4-5-6 0,0-6-4 16,6-9-12-16,-6-10-8 0,8-3-10 16,-3-9-1-16,-5 4-4 0,5 0-5 15,-1 5-4-15,-4 2 0 0,0 7-4 16,0 7-1-16,12 9 1 0,3 12-1 16,-2 3 1-16,2 0 0 0,3 10 4 0,6 5 0 15,-2 8 0-15,3-4 4 0,5 3-4 16,2 3 0-16,-7-9 0 0,-2-5 4 15,3-4-4-15,2-7 0 0,-4 5 5 16,9-5-1-16,8-5-4 0,-6-1 5 16,1-2-1-16,-5 2-4 0,-9-4 5 15,-5-4-1-15,-3-3-4 0,-3-7 4 16,1 1-4-16,-1 0 0 0,-4 5 5 0,-2 7-1 16,1 3 5-16,-6 4 0 0,0 4 2 15,6 4 1-15,-6 13 5 0,0 10-1 16,0 18 5-16,-6 20-1 0,6 14-1 15,0 13-4-15,0 9 3 0,0 2-2 16,-7 0-3-16,14-3-7 0,-4-1-2 16,-3-8 0-16,-2-5-1 0,2-18-3 15,-8-12 0-15,8-10 0 0,-11-21-7 0,2-13 0 16,0-12-6-16,-1 0-10 0,0-10-9 16,-1-10-15-16,1-10-19 0,2 1-14 15,-2 3-5-15,3-28-115 0,1-10-164 16</inkml:trace>
  <inkml:trace contextRef="#ctx0" brushRef="#br0" timeOffset="13850.2284">20630 3884 514 0,'9'4'209'15,"5"11"-9"-15,-7 3-88 0,5 0-27 16,-2 6-18-16,0 8-18 0,-3 0-8 15,-2 0-13-15,-5 5-14 0,5-6-2 16,-11 6-6-16,-1-8-6 0,4 1-10 16,-2-3-12-16,-4-8-23 0,9-19-15 15,-4 0-25-15,4-4-25 0,0-17-98 0,-7-9-155 16</inkml:trace>
  <inkml:trace contextRef="#ctx0" brushRef="#br0" timeOffset="14251.6412">20587 3607 379 0,'5'0'127'0,"2"0"29"0,2 4-80 15,-4 7-24-15,4 5-13 0,-2 4-11 16,1 5-2-16,1-1-21 0,3 5-10 16,2 2-15-16,2-3 4 0,-1-1-16 15,0 7-12-15,-2-10-4 0,-5-5-21 16,1 5-13-16,-9-8-1 0,7-6 18 15,1 6 20-15,-1 10 19 0,0 3 4 16,3-2 32-16,4 9 10 0,-3-6 25 16,-1-8 2-16,-2-1 14 0,1-2 12 15,-1-13 2-15,-4-6-20 0,-4 0 4 0,7 0-13 16,-3-13-5-16,-4-6 2 0,0-2-14 16,0-4 3-16,6-1-13 0,2-4 6 15,-3 3-6-15,2-3 0 0,2 6 5 16,0 3-1-16,-1 1-4 0,5 9 4 15,-4 3-1-15,5 8 0 0,3 0-4 16,3 0-3-16,1 13-7 0,0 1 1 16,0 4-1-16,0 7-4 0,-4 2-4 0,2 3 0 15,1-5-8-15,-5-6-9 0,2-6-11 16,-5-7-21-16,-2-6-6 0,-3 0-17 16,2 0-20-16,-5-11-100 0,-4-8-133 15</inkml:trace>
  <inkml:trace contextRef="#ctx0" brushRef="#br0" timeOffset="14432.4052">21197 3418 406 0,'9'10'166'16,"0"13"13"-16,1 8-90 0,-2 6-11 16,0 12-24-16,4 12-1 0,-4 1-14 0,3-1-20 15,-1 5-1-15,-4-13-8 0,1-5-10 16,-7 2-15-16,0-6-12 0,-6-5-7 15,-2-2-25-15,-2-5-11 0,-3-14-113 16,5-15-134-16</inkml:trace>
  <inkml:trace contextRef="#ctx0" brushRef="#br0" timeOffset="14597.3989">21192 3973 321 0,'13'0'113'0,"7"0"46"0,-1 0 7 16,4-7-90-16,7 13-5 0,2-12-21 15,5 6-1-15,9 0-24 0,6 7-6 16,-8-7-4-16,-6 0-10 0,-6 0-10 16,-8 0-15-16,-11-10-9 0,1-6-30 15,1-7-9-15,-8-1-109 0,0 4-128 16</inkml:trace>
  <inkml:trace contextRef="#ctx0" brushRef="#br0" timeOffset="14936.9929">21653 3943 397 0,'15'0'142'0,"2"0"30"16,4 0-93-16,-2 0-17 0,5 0-8 16,5 0-9-16,1 0-20 0,-2 0 10 15,0 0-21-15,-9-6-4 0,-9-1-1 16,-3-6-4-16,-7 2 0 0,0-2 0 15,0 4 0-15,0-1-5 0,-10 3 0 16,-1 1 0-16,-9 1 0 0,0 5 0 0,-6 0-10 16,0 0 0-16,3 0 1 15,8 13-6-15,-2 0 6 0,6 4-9 0,5 3 1 16,6 0 8-16,0 2 4 0,0-5-1 16,0 7 1-16,17 1-1 0,-3-2 6 15,3-1 0-15,7-4-5 0,1-6 0 16,-3-5-7-16,3-2-11 0,2-5-9 15,-6 0-7-15,-1-5-14 0,3-3 0 16,-2-8-16-16,3-9-88 0,8 0-30 0</inkml:trace>
  <inkml:trace contextRef="#ctx0" brushRef="#br0" timeOffset="15197.7082">22230 3995 299 0,'0'26'62'16,"0"-2"30"-16,0 1-39 0,-4-5-4 15,4-4 4-15,-4-5 1 0,4-1-12 0,0-10-8 16,0 0 4-16,0 0-5 0,4-10-2 16,-4-6-8-16,5-8 2 0,-5-5 5 15,7 2-13-15,0-10 10 0,-2 1-13 16,2 2 15-16,0 8-19 0,2 0 5 16,-2 8-1-16,5 8-4 0,0 10 0 15,2 0-1-15,0 0-4 0,0 3 4 0,2 9-9 16,-2 13 5-16,2 0-5 0,0 6-9 15,0 2-5-15,-3 1-11 0,1-8-14 16,-8-1-21-16,-2-7-17 0,3-1-100 16,-7-17-126-16</inkml:trace>
  <inkml:trace contextRef="#ctx0" brushRef="#br0" timeOffset="15574.0133">22882 3750 388 0,'0'8'134'0,"0"-4"20"15,0 4-79-15,0 3-29 0,-10-2-3 16,2 5-15-16,-5 4-2 0,-4-4-14 0,-4-3 5 16,2 1-11-16,-1-2 0 0,2-4-6 15,3 5 5-15,5-4-5 0,4-1 0 16,6 1 5-16,0-1-5 0,0 0 11 15,17 0 0-15,-2-2-2 0,3 1 20 16,-5-5-14-16,7 6 9 0,6 0 5 16,-2-2-6-16,1 5-4 0,0 6 4 15,-5 7 4-15,-12 4-5 0,-1 5 2 16,-7 7-8-16,7 5 9 0,-7 7-11 16,-1 3-3-16,1-9-3 0,0-2-4 0,0-10-1 15,-4-19-3-15,-6-9 0 0,3-4 0 16,-4 0 0-16,-3-4-10 0,-2-6-12 15,0-6-11-15,-3-7-12 0,0-2-17 16,2 0-14-16,0-11-1 0,12 11-22 16,-7-1-93-16,12 3-105 0</inkml:trace>
  <inkml:trace contextRef="#ctx0" brushRef="#br0" timeOffset="15738.5862">23118 3976 379 0,'25'21'110'16,"-8"2"34"-16,0 2-94 0,0-5-16 16,-6 5-7-16,-11-1-12 0,7-7-8 15,-7 3-7-15,0-5-15 0,0-6-19 16,0-9-14-16,0 0-99 0,-4-12-44 16</inkml:trace>
  <inkml:trace contextRef="#ctx0" brushRef="#br0" timeOffset="15922.184">23110 3626 397 0,'14'0'125'15,"-7"0"22"-15,-3 0-99 0,1 0-14 0,-5-5-19 16,0 5-22-16,0-5-21 0,0 0 28 15,0-1-144-15,6-3-90 16</inkml:trace>
  <inkml:trace contextRef="#ctx0" brushRef="#br0" timeOffset="16452.5316">23409 3727 331 0,'11'0'103'15,"-5"0"35"-15,1 0-48 0,0 5-29 16,0 3-1-16,1 5-14 0,6 7-18 15,-3 6 3-15,6 7-1 0,3 3-13 16,-4 2-1-16,3 3 0 0,2 0-11 0,-5-4 9 16,1-2-1-16,1-5-7 15,2-5 0-15,-5-12-2 0,4 1 1 0,-6-14 0 16,-3 0 0-16,-1-4-5 0,-4-10 5 16,-1-8-5-16,-4-2 5 0,0-2-5 15,-5-4 4-15,-1 3-4 0,1 4-4 16,-2-4-1-16,1 5-10 0,-2 2 6 15,8 5-26-15,-6 1 4 0,2 2-8 16,-3 9-15-16,0 3-1 0,3 0-19 0,4 0-1 16,0 0-84-16,0 8-31 0</inkml:trace>
  <inkml:trace contextRef="#ctx0" brushRef="#br0" timeOffset="16745.7079">23794 3943 299 0,'16'0'71'16,"-2"0"22"-16,0 0-34 0,-4-6-2 15,-1-3-3-15,-1-7-4 0,-3 3-16 0,0-4 0 16,-5-2-2-16,0 5-11 0,0 2-3 16,-5 4-5-16,0 8-1 0,-5 0-7 15,-2 0 0-15,-4 7 1 0,6 6 6 16,-6 7-4-16,2 3-3 0,4-1-5 16,1 1 12-16,2 1-6 0,7-5-1 15,0 1 7-15,6-5-6 0,-2 7 10 0,7-7 6 16,2-1-8-16,5 4 16 0,-2-1-16 15,7-3 5-15,0-1 1 0,5-1-11 16,0 6 1-16,8-8-6 0,2-2 5 16,0-3-4-16,5-5-5 0,-1 0 0 15,-2-4-9-15,-7-7-14 0,0-4-6 16,-11-8-18-16,-3 1-11 0,-10-10-25 16,3-5-100-16,-5-10-107 0</inkml:trace>
  <inkml:trace contextRef="#ctx0" brushRef="#br0" timeOffset="17405.8504">25000 3521 434 0,'0'-8'166'0,"5"0"24"0,-5-1-105 16,0 3-9-16,0 6-12 0,0-8-6 15,0 8-11-15,0 0-16 0,0 0-4 0,0 0-14 16,0 8-4-16,0 4-6 0,-7 5-3 16,7 14 4-16,-6 6-4 0,6 5 0 15,-4 6 4-15,4 3-4 0,4 0 0 16,9 6 4-16,1-5-4 0,0-4 0 16,4 1 0-16,-1-7-12 0,-10-10-4 0,0 0-24 15,0-4-2-15,-7-16-19 0,0-3-16 16,0-9-114-16,0 0-140 0</inkml:trace>
  <inkml:trace contextRef="#ctx0" brushRef="#br0" timeOffset="17560.4986">24924 3849 463 0,'21'0'179'15,"2"0"1"-15,4 0-108 0,2 8-21 16,3-3-15-16,3 4-2 0,-7 2-29 15,-1 1-14-15,-6-3-30 0,-2 0-10 16,-6-2-115-16,5-7-161 0</inkml:trace>
  <inkml:trace contextRef="#ctx0" brushRef="#br0" timeOffset="17867.0146">25575 3881 497 0,'-7'0'172'0,"-1"0"-1"16,-9 5-117-16,-4 7-13 0,-5 4-4 16,2 11-4-16,-1 5-8 0,6 5-6 15,4 1 1-15,2 4-6 0,13-5-1 16,0-10 2-16,0 2-6 0,7 1 0 15,10-11 0-15,11-1-5 0,-1-11 5 16,5-7-4-16,-8-4-1 0,1-11-4 16,-4-10-4-16,1-7-1 0,-4-5-4 15,1 4-4-15,-5-4-1 0,-6 2-14 0,-8 4-5 16,0 3-16-16,0 6-16 0,-7 7-109 16,-1 5-147-16</inkml:trace>
  <inkml:trace contextRef="#ctx0" brushRef="#br0" timeOffset="18324.8309">26230 3972 415 0,'0'0'172'0,"10"0"12"16,-5 0-92-16,3-2-10 0,2 2-12 16,3-12-12-16,4-5-11 0,2-3-20 0,2-2-5 15,-3-3-9-15,1-5-4 0,-4 8-5 16,-8-1-4-16,-7 1 0 0,0 0 0 15,0 3-4-15,-4 4 0 0,-5 3-5 16,-2 8 4-16,-6 4-8 0,-1 0 9 16,-3 15-5-16,-3-1 4 0,5 10 1 15,3 3 4-15,7 4 0 0,2 2 0 16,7 0-4-16,0 2 4 0,0-1 4 16,11 1 0-16,0 2 1 0,0 2 8 15,10-2 0-15,6 3 1 0,-1 0-1 0,5 5-2 16,13-1-3-16,-3-3 0 0,4-7-8 15,-3-10-4-15,0-20-12 0,-7-4-9 16,13-10-23-16,-9-15-13 0,7-10-13 16,-4-11-116-16,-7-6-166 0</inkml:trace>
  <inkml:trace contextRef="#ctx0" brushRef="#br0" timeOffset="18539.7915">26669 3779 434 0,'24'13'174'0,"11"5"8"0,12 8-89 0,-1 0-20 15,7 6 1-15,12 9-21 0,-8 8-16 16,-2 2-10-16,-2 4-14 0,3 9 0 16,-16-5-13-16,2-17-8 0,-10-7-10 15,2-13-5-15,-13-16-5 0,-1-6-24 16,-7 0-16-16,-1-9 3 0,-12-6-115 15,4-12-136-15</inkml:trace>
  <inkml:trace contextRef="#ctx0" brushRef="#br0" timeOffset="18741.1695">26979 3976 463 0,'-11'52'170'0,"0"0"1"0,-2 6-107 0,4-5-3 16,-4-6-18-16,2-5-10 0,-2-7-18 15,5-7-10-15,4-2-15 0,4-5-12 16,-5-9-26-16,5-5-14 0,0-7-110 16,7 0-133-16</inkml:trace>
  <inkml:trace contextRef="#ctx0" brushRef="#br0" timeOffset="19919.9527">27142 3824 361 0,'-16'13'120'0,"-1"6"25"0,1-1-73 0,-5 1-19 16,7 5-7-16,-3-2-21 0,-3-1 0 15,3-5-15-15,6-2-4 0,3-2-6 16,0 1-11-16,3-1-12 0,5-4 150 15,0-4-268-15,-7-4-160 0</inkml:trace>
  <inkml:trace contextRef="#ctx0" brushRef="#br0" timeOffset="20207.981">27686 3430 434 0,'4'38'159'0,"-4"13"19"15,3 9-97-15,-3 3-15 0,5-2-12 16,-1-6-11-16,3 1-18 0,-2-8-11 15,-5-2 1-15,4-5-11 0,-4-4-8 16,0-8-6-16,0 1-14 0,-4-3-12 0,4-4-23 16,0-3-13-16,0-13-98 0,-7-7-131 15</inkml:trace>
  <inkml:trace contextRef="#ctx0" brushRef="#br0" timeOffset="20367.1218">27627 3881 353 0,'22'0'110'0,"3"7"27"16,1-1-54-16,6 3-28 0,-3 0-22 15,-2 3-7-15,-4-3-19 0,1-5-14 16,-8-4-19-16,0 0-22 0,12 0-96 0,-3-13-82 16</inkml:trace>
  <inkml:trace contextRef="#ctx0" brushRef="#br0" timeOffset="20590.5296">28200 4198 353 0,'7'16'100'16,"-3"0"47"-16,-4-8-64 0,0-8-7 0,-4 0-13 16,-1-10-2-16,0-5-21 0,0-7 4 15,1-3-12-15,-1-3-11 0,5-1-1 16,-9-4-11-16,9 4 1 0,0 5-5 15,0-1-5-15,0 9-10 0,14 4-4 16,-5 5-6-16,4-1-19 0,4 8-2 16,-3 0-11-16,3 0-21 0,-4 0 9 15,11 0-108-15,0 0-66 0</inkml:trace>
  <inkml:trace contextRef="#ctx0" brushRef="#br0" timeOffset="20902.4436">28659 3945 299 0,'-6'0'71'0,"-9"0"40"0,1-6-29 16,0 6-3-16,-3 0-10 0,-5 0-4 15,1 0-19-15,3 0-5 16,1 8-4-16,7 0-14 0,-1 6-11 0,1 5-7 16,-3 3 6-16,2 1-11 0,-3-6 0 15,7 3 5-15,2-5-5 0,5-3 0 16,0 4 0-16,0-5 0 0,0-4 0 15,0-2 0-15,4-1 0 0,3-4 0 16,-1 0-5-16,6-4-1 0,1 4-4 0,1-8 4 16,-3 4-5-16,3-5-1 0,3 5 0 15,-5-5 1-15,8 3 3 0,1 0 1 16,4 6-4-16,-4-6 11 0,-2 6-5 16,7-6-7-16,-5 6-6 0,7-2-7 15,-3 0-13-15,8 2-23 0,-12-4-65 16,7-1-22-16,-4 0 2 0</inkml:trace>
  <inkml:trace contextRef="#ctx0" brushRef="#br0" timeOffset="21156.2343">29053 3935 321 0,'-14'6'76'15,"2"6"41"-15,-4 4-52 0,2 0-2 16,5 1-7-16,-4 4-23 0,7 3-13 16,6-6 0-16,0 6-1 0,0-4-5 15,5 7-3-15,3-2-4 0,-1-7 0 16,7 8 4-16,-2-3-4 0,4-8-2 0,1 11 0 16,4-1-5-16,0-13-5 0,1 4-7 15,6-10-6-15,0-6-21 0,-7-13-13 16,-2-12-107-16,-6-8-72 0</inkml:trace>
  <inkml:trace contextRef="#ctx0" brushRef="#br0" timeOffset="21374.4542">29284 3739 341 0,'14'32'104'0,"6"7"30"16,2 2-87-16,6 2 3 0,-7 2-9 16,14 6-14-16,-6-1-12 0,-9 0-8 15,-6 2-2-15,-3-8-5 0,-11-16-12 0,0-4-9 16,0-11-6-16,0-13-22 0,0 0-26 16,-4 0-59-16,-5-13-30 0</inkml:trace>
  <inkml:trace contextRef="#ctx0" brushRef="#br0" timeOffset="21517.9668">29299 4059 331 0,'14'-7'103'16,"10"2"35"-16,1-1-56 15,3 6-19-15,11-2-4 0,-4 2-20 0,-1-5-14 16,1 5-8-16,-6 0-6 0,-4-9-4 16,1 9-14-16,-1-10-9 0,-4 4-21 15,3-1 110-15,2 3-217 0,-3 1-147 16</inkml:trace>
  <inkml:trace contextRef="#ctx0" brushRef="#br0" timeOffset="22171.7776">30488 4445 341 0,'13'19'104'0,"-5"-1"38"0,-8-5-67 16,0-6-6-16,0-1-3 0,0-6-11 16,0 0-1-16,0 0-15 0,-10-4-3 15,-1-4-2-15,1-4-5 0,-1-1-4 16,-1-7 2-16,-1-8-12 0,2-5-2 15,0-14-3-15,1-9-6 0,1-6 0 16,1 3 1-16,2 6-1 0,6 5 1 16,0 11 4-16,0 11 4 0,13 2 0 0,-5 2-4 15,-1 3 2-15,6 1 1 0,-3-2-3 16,12 2-1-16,-1-2-8 0,3 4 4 16,-2 2-4-16,2-3 0 0,0 2-4 15,4 1-9-15,1 4-7 0,0 5-5 16,-2 5-15-16,-3 0-10 0,-7 7-17 15,-10 6-7-15,-2 4-111 0,-5 0-147 16</inkml:trace>
  <inkml:trace contextRef="#ctx0" brushRef="#br0" timeOffset="22387.1882">30326 4151 415 0,'7'0'172'0,"-2"0"12"0,11 0-92 16,-2 0-10-16,3 0-7 0,1-5-22 16,4 3-15-16,3 9-15 0,2-12-10 15,-2 5-4-15,-1 0-5 0,-5 0-13 16,-5 0-8-16,2 0-12 0,1 0-12 16,6-6-18-16,-2 6-23 0,4-4 121 15,8-1-211-15,-7 0-155 0</inkml:trace>
  <inkml:trace contextRef="#ctx0" brushRef="#br0" timeOffset="22601.0572">30870 4443 310 0,'0'21'87'0,"5"-3"30"0,-5-3-38 16,6-3-3-16,-6-1-1 0,0-11-15 16,0 0-7-16,0 0 8 0,-4-12-12 15,0-2-5-15,-6-9-11 0,4-2-4 16,1-4-1-16,-4-8-14 0,4 0 0 0,2 3-5 15,3-7-5-15,0 3 1 0,0 7-5 16,0 4 0-16,7-1-5 0,0 11-13 16,4 7-10-16,3 2-9 0,-1 2-17 15,5 6-16-15,-4-2-25 0,1 2-91 16,6-6-98-16</inkml:trace>
  <inkml:trace contextRef="#ctx0" brushRef="#br0" timeOffset="22908.351">31199 4174 289 0,'0'0'81'0,"-12"0"30"0,8 0-37 15,-7 3 13-15,-4 3-18 0,2 5-9 0,-2 8-9 16,-4 0-16-16,7 6-4 0,-1 5-8 16,2-5-5-16,4 4-7 0,7-1 5 15,0 7-10-15,0-6-1 0,13-3 0 16,-2-3-1-16,4-10-4 0,2-2 5 15,-3-2 0-15,6-4-5 0,-1-2 7 16,-1-3-1-16,7 0-6 0,3 0 6 16,2-8-6-16,-1 1 0 0,2-6 0 0,-3-4 0 15,-7-2 0-15,-2 1 0 0,-14-6 0 16,-5-3 0-16,-5 2 0 0,-7 1 0 16,-3-8-6-16,-6 4-17 0,0 4 9 15,2 5-13-15,-3-5-14 0,7 10-13 16,-5 2 102-16,7 3-205 0,-3-1-140 15</inkml:trace>
  <inkml:trace contextRef="#ctx0" brushRef="#br0" timeOffset="23466.3619">31608 4427 268 0,'9'19'42'0,"-1"-1"36"16,-2-4-42-16,-2-8 11 0,1 4 4 15,1-7-1-15,-6-3-22 0,7 0 14 16,-7 0-15-16,6 0-5 0,-6 0-2 16,7 0-14-16,-7-4 0 0,5-6 2 15,-5-2-1-15,4-1-7 0,-4-2 0 16,6-7 13-16,-6-7-5 0,4-6 4 0,2 0 14 15,-1 5-8-15,5-11 7 0,1 13-2 16,3 8 2-16,6 5 5 0,-3-7-13 16,-2 12-1-16,6 3 0 0,-7-6-7 15,-3 4 1-15,0 9 3 0,-2 0-7 16,-5 12-6-16,2 1 6 0,-6 26-6 16,4-6 0-16,-4 8 4 0,0 0-4 0,0 5 0 15,0-19 0-15,0-1 5 16,-4-4-5-16,4-14 0 0,0-8 0 0,-5 6 0 15,5-6 0-15,0 0 0 0,0-8 0 16,0-2 0-16,0-3 5 0,0-1-5 16,0-2 10-16,5-7-5 0,2 7 4 15,4-7 6-15,0 2-6 0,3 3 5 16,3 0 0-16,4-1-4 0,2 7 3 0,10 6-3 16,9-4-2-16,4 2-3 15,0 8-1-15,0 10 1 0,-5 0-5 0,-13 7 0 16,-9 8 4-16,6 9-8 0,-5 0 8 15,1 2-8-15,-2 1-1 0,-2-3-4 16,-6-8-9-16,-11-5-14 0,0-5-11 16,0-4-7-16,0-3-20 0,-14-3-12 15,5-6-96-15,0 4-112 0</inkml:trace>
  <inkml:trace contextRef="#ctx0" brushRef="#br0" timeOffset="23771.3881">32503 4961 299 0,'25'30'89'0,"-2"-2"20"0,-2-16-34 15,1-12-5-15,3 0-1 0,-2-12-9 16,1-16-9-16,-8-20-10 0,-7-11 7 15,-9-12-14-15,0-9-3 0,-5-4 4 16,-11 2-21-16,-7-10 1 0,5-3-6 0,-6-2 1 16,-6 2-10-16,4 6 0 0,-11 10 0 15,-9 4 0-15,-8 7-5 0,1 9 10 16,-5 0-10-16,-1 14 10 0,-1 10 0 16,0 12-10-16,-9 11-5 0,2 8-14 15,3 4-20-15,1 0-14 0,4 0-114 16,6 8-145-16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22:01.9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16286 1478 361 0,'16'-7'128'0,"-3"2"31"16,0 4-10-16,-13 1-111 0,0 0-10 15,-9 0 3-15,-6 1-14 0,-3 15 1 16,-17 2-2-16,-2 7-5 0,2 8 0 0,-14 0-6 16,2 11-5-16,11-2 4 0,7 2-4 15,1 2 0-15,15 8 5 0,1-3-5 16,2 9 5-16,5 7-5 0,5-5 0 16,0-3 7-16,9 6-7 0,-1-8 0 15,3 0-7-15,11 7 2 0,-1-9 0 0,5-10-4 16,2-10-13-16,18-9-5 0,-7-14-16 15,16-7-81-15,3-5-48 0,-1 0-66 16</inkml:trace>
  <inkml:trace contextRef="#ctx0" brushRef="#br0" timeOffset="350.7672">17029 1837 481 0,'0'-27'173'15,"0"6"2"-15,-14 7-104 0,-13 2-15 16,-8 12-7-16,-1 0-10 0,-1 6 0 16,-7 16-7-16,8 5-9 0,6 12-5 15,4 4-1-15,3 5-8 0,10 3 0 0,3-13-5 16,2 6 1-16,8-5-5 16,0-9 0-16,0-8 3 0,0 4-3 0,10 4 0 15,4-1 0-15,16-1 0 0,14 6-3 16,13-7 3-16,14-10 0 0,2-1-5 15,-6-8 5-15,-9-8-4 0,-16 0 0 16,-11-14-1-16,4-23-4 0,-11-10 5 16,-16-6-5-16,10-18 0 0,-8 7 5 15,-10 12 4-15,-10 3-5 0,1-4 5 0,-16 21-4 16,17 0 0-16,-17 4-6 16,-3 1-9-16,-1 24-3 0,4-9-12 0,-11 9-4 15,4-3-11-15,-12 6-19 0,6 9-60 16,5 12-59-16,12-5-51 0</inkml:trace>
  <inkml:trace contextRef="#ctx0" brushRef="#br0" timeOffset="688.8433">17392 2159 397 0,'24'36'134'15,"-1"7"18"-15,3 0-84 0,-14 0-22 16,4-4-8-16,-6-12-5 0,1-9-1 16,-6-8-3-16,2-10-2 0,-2 0-2 15,1-22 5-15,3-5-16 0,-9-17 1 0,8-5-6 16,-8-5-4-16,0-13 0 0,0 7 0 16,6-1-5-16,-1-11 0 0,5-4 0 15,3 26 0-15,10-16 0 0,-3 16 0 16,19 8 5-16,-2 12-5 0,1 9 0 15,1 21 0-15,1 0 4 0,-8 8-4 16,3 22 5-16,1 12-5 0,0 20 5 0,-7 8-1 16,4 6-4-16,-2-1-4 0,15 12-1 15,-4-13-9-15,-1-8-10 0,-11-8-5 16,-4-5-15-16,-21-18-35 0,-10-5-92 16,10-20-140-16</inkml:trace>
  <inkml:trace contextRef="#ctx0" brushRef="#br0" timeOffset="957.7179">18208 1799 453 0,'0'0'155'0,"8"0"8"16,0 5-105-16,4 12-30 0,8 11 9 15,6 6-13-15,5 11-7 0,8-2-1 16,4 1-5-16,12 7-1 0,11-1-6 0,-6-15 6 15,-3-5 3-15,-6-11-1 0,-13-19-8 16,-17 0 6-16,-5-5 0 0,6-18-5 16,-3-7-1-16,-1-10 1 0,0-6-5 15,-6-10 0-15,2-7-9 0,-5-2-6 16,-9 13 1-16,5-7-21 0,-5 7-1 16,-9 10-4-16,3 15-25 0,1-3-59 15,5 22-48-15,-7 8-46 0</inkml:trace>
  <inkml:trace contextRef="#ctx0" brushRef="#br0" timeOffset="1266.987">19021 1937 379 0,'25'0'127'0,"7"-8"21"0,11-3-85 0,1-2-21 15,13 1-18-15,2-10 2 0,-6-10-13 16,-14 3-6-16,-1-3 4 0,-24 4-11 15,-9-2 7-15,-5 5-7 0,0 5 5 16,-10 0-5-16,-8-1 5 0,-21 21 1 16,1 0-1-16,-11 0 2 0,-5 17 1 15,4 2-3-15,20 10-5 0,7 5 6 16,10 2 0-16,13 8 0 0,0 3-1 16,0 0 2-16,10 7-2 0,6 0 1 0,11-11-6 15,0 0 6-15,16-3-6 0,6-10 5 16,-5-14-5-16,-1-1-5 0,6-17-1 15,-18 2-12-15,2 0 1 0,-2-15-14 16,-3-5-10-16,-7-9-37 0,2-6-87 16,-4-8-61-16</inkml:trace>
  <inkml:trace contextRef="#ctx0" brushRef="#br0" timeOffset="1499.5285">19707 2106 321 0,'-5'11'94'0,"5"-3"38"0,5-8-46 16,-5 0-8-16,0 0-23 0,6-16-17 16,-6-6-7-16,0-7-9 0,0-7 4 0,0-9-9 15,5-9 6-15,-5-2-11 0,5 1 4 16,-5-3-5-16,0 13-1 0,8 3-6 16,-8 7 1-16,10-6-5 0,-7 3 5 15,2 1-10-15,7 8-4 0,-1 4 4 16,5 10-17-16,2 8 0 0,12 7-13 15,1 0-18-15,2 0-51 0,-2 0-64 16,1 0-64-16</inkml:trace>
  <inkml:trace contextRef="#ctx0" brushRef="#br0" timeOffset="2086.8589">20448 1740 331 0,'8'-6'93'0,"3"-2"38"0,-1 2-53 15,3-7-28-15,-13-6-2 0,0 1-20 16,0-3-4-16,-8 7-10 0,-3 5-2 16,-12 0 1-16,-5 4-6 0,2 5-1 15,-9 0-6-15,8 0 5 0,4 10-5 16,11 8 0-16,-1 5 7 0,13 0-7 16,-6 0 0-16,6 2 5 0,1-5-5 15,-1-5 0-15,0 5 0 0,0-9 5 16,0 7-5-16,10-8 0 0,-2 4 0 0,-1-14 0 15,4 6 0-15,-6-6 0 0,8-7 0 16,-3-6 0-16,-10-1-5 0,8-4 5 16,0-8 0-16,1 10 0 0,9-1 0 15,-7-2 0-15,4 10 0 0,3 9 0 16,-2 0 0-16,10 0 5 0,-1 12 6 16,9 7 4-16,-3 8-4 0,-5 13 1 15,-3 10 5-15,0 11-5 0,-3 9-2 0,11 8 7 16,15 11-7-16,-5-5-6 0,3 5 6 15,-15-9 3-15,-12 1-7 0,-17-18-6 16,0-11 6-16,0-8-6 0,-23-17 0 16,1-13 0-16,-7-6 4 0,-5-8-4 15,-4 0 0-15,0-10-4 0,2-2-2 16,-4-2-13-16,-1 1 5 0,-5-8-13 16,7 0-7-16,-2 2-9 0,13 1-21 15,7 3-64-15,6-6-42 0,15-1-26 16</inkml:trace>
  <inkml:trace contextRef="#ctx0" brushRef="#br0" timeOffset="2450.0641">20852 2061 388 0,'10'13'134'0,"1"0"20"15,2-5-86-15,5-8-15 0,0 0-10 16,0 0-15-16,0-7 4 0,5-4-9 16,-5-1-1-16,2-6 0 0,-1-14-13 15,1-6 1-15,-4-2 3 0,-4-8-7 16,-1 8 0-16,-4 12-6 0,-7 6 4 16,0 8-4-16,5 14 0 0,-14-5 0 0,0 5 0 15,-6 11 0-15,-6-3 0 0,-2 13 0 16,2-4 5-16,3-5-5 0,0 22 0 15,4-3 0-15,8 6 0 0,6 4-5 16,0 1 5-16,5-10 0 0,8 6-4 16,11-4-2-16,4-3 0 0,-3-9 0 15,4-1-1-15,1-8-3 0,-6-8 1 0,-4-5-7 16,1 0-6-16,-1-13-7 0,-6 1-19 16,3-7-53-16,-6 2-71 0,-3-10-66 15</inkml:trace>
  <inkml:trace contextRef="#ctx0" brushRef="#br0" timeOffset="2779.9957">21377 1807 218 0,'13'17'25'0,"-3"1"21"0,10 3 6 16,-4-4-14-16,0-1 17 0,1-2 0 16,-1-1 19-16,-5-4-11 0,7 2-13 15,-5-3-3-15,-4-2-11 0,0-6-5 16,0 0-6-16,-4 5-11 0,-1-5-3 15,-4-14 1-15,14 6-7 0,-10-11 1 0,1-9-1 16,2-8 10-16,11 7-10 0,6-6 7 16,4 5-1-16,0 1 1 0,0 11 0 15,-12-17-2-15,1 10 7 0,-3 1-7 16,9-3-6-16,10 5-4 0,1 11 10 16,12 0-3-16,-5 11-7 0,-2 0 6 15,-6 0-6-15,-4 20 0 0,-2 12 0 16,-3 4 6-16,1 6-6 0,-2 1-6 15,-2 3 6-15,-1-1-13 0,-6-1-1 16,3-3-2-16,-8 0-5 0,0-5-8 0,-9-11-20 16,6-9-42-16,-6-7-82 0,0-9-67 15</inkml:trace>
  <inkml:trace contextRef="#ctx0" brushRef="#br0" timeOffset="3021.7233">22202 1437 257 0,'16'-27'64'0,"5"1"3"0,-3 3-10 0,-2 0 12 16,-1 2-4-16,0-7-18 0,1 2-4 15,6 8-8-15,-1 1-1 0,-2 2-13 16,-1 15-4-16,-1 0 4 0,-1 21-9 16,2 2-6-16,7 17 1 0,3 8 0 15,-6 9-1-15,6 0-1 0,-5 10-5 0,-5-4 7 16,-5 4-7-16,0-2 5 0,-6 5-5 15,-1 3 0-15,3-3-5 0,-9 3-7 16,6-14-8-16,-6-13-29 0,0-19-84 16,-8-15-19-16,0-12-30 0</inkml:trace>
  <inkml:trace contextRef="#ctx0" brushRef="#br0" timeOffset="3187.9353">22231 1753 453 0,'21'0'164'0,"9"0"9"0,-1 0-111 0,1-6-14 16,7 6-8-16,9-7-13 0,-2 5-8 16,4-3 6-16,-3 5-16 0,1-7-4 15,-5 5-5-15,5 2-10 0,5-14-6 16,4-8-16-16,-1-3-29 0,-1-6-107 16,-1-12-146-16</inkml:trace>
  <inkml:trace contextRef="#ctx0" brushRef="#br0" timeOffset="31220.5792">1398 15484 388 0,'0'-12'109'0,"0"-2"36"15,-4 3-104-15,-3 5-13 0,-1 1-1 16,-10 8-6-16,8-3-9 0,-6 0 14 16,1 18-8-16,-5-3 2 0,-3 7-3 15,-3 0-1-15,0 11 4 0,8-1-8 16,0 7-1-16,7-2 1 0,-4 3-6 0,7-6 5 15,4-6 0-15,4 1 0 0,0 1-1 16,0 0-1-16,0-3 15 0,14 0-14 16,5-5 10-16,4-6-1 0,8-8-4 15,8 2-1-15,7-6-1 0,2 3-4 16,1-9-3-16,0 9-2 0,-8-11-8 16,0 3-11-16,-18 1-12 0,3 0-7 15,-5-8-20-15,-14 2-9 0,12-2-117 16,-6 0-143-16</inkml:trace>
  <inkml:trace contextRef="#ctx0" brushRef="#br0" timeOffset="31556.185">1678 15654 415 0,'0'-5'132'0,"0"5"19"16,-6 0-105-16,6 0-14 0,0 0-4 16,0 0-10-16,0 5 0 0,5 6-1 15,-5 1 9-15,0-3-9 0,4 0 1 16,1 7-7-16,7-3 5 0,-7-5 1 16,1 5-3-16,6-4 15 0,11-2-9 15,0-7-1-15,3 6 1 0,3-8-1 16,1 2-6-16,-14 0-8 0,0-11-1 0,-1 2 2 15,-7 0-6-15,-8-5 0 0,0-2-6 16,-8 0 2-16,-2 3-10 0,2-1 0 16,-10 2-5-16,-11 2-10 0,4 2-10 15,-11 2 4-15,3-1-5 0,-1 9-14 16,8-8-44-16,-4 6-74 0,11 0-62 16</inkml:trace>
  <inkml:trace contextRef="#ctx0" brushRef="#br0" timeOffset="31924.5564">2023 15700 463 0,'10'6'163'16,"0"-2"-13"-16,1-4-97 0,-11 0-19 16,5 0-3-16,-5 0-14 0,0-4 1 15,4-8-7-15,-4-3-6 0,5-1 1 16,-5-4-1-16,9-3 1 0,-2-10-6 0,-7-2 0 16,6-1 0-16,4-7 0 0,2 13 5 15,-4 6-5-15,13 10 0 0,-3 5 5 16,2 9-5-16,1 0 4 0,-3 12 13 15,3 7-5-15,2 6-2 0,2 9-5 16,-1 3 0-16,-7 0 5 0,1-2-10 16,-5-6 0-16,3-8 0 0,-4-6-15 15,-1-10 0-15,-3-5-18 0,-8 0-16 0,5 0-115 16,-5 0-150-16</inkml:trace>
  <inkml:trace contextRef="#ctx0" brushRef="#br0" timeOffset="32161.0838">2532 15322 434 0,'25'11'153'16,"3"-1"11"-16,-1 4-93 0,-2 8-36 15,1 12 2-15,-10 2-8 0,1 2-7 16,-7-1 5-16,6 5-13 0,-8-16 5 15,-1 6-9-15,7 1-5 0,-4-4 0 0,0-12-10 16,0 0 0-16,-2 1-17 16,2-11-9-16,1 2-8 0,-4 4-55 0,-7-13-81 15,0 0-109-15</inkml:trace>
  <inkml:trace contextRef="#ctx0" brushRef="#br0" timeOffset="32329.3655">2642 15679 531 0,'29'-7'180'0,"-1"-2"-3"16,-7-2-125-16,-3 4-16 0,9 0-1 15,5 2-21-15,4 5-4 0,12 0-10 16,2-10-15-16,1 9-6 0,-7-11-16 16,2 5-2-16,-16-1-75 0,-12 0-62 15,-4-5-104-15</inkml:trace>
  <inkml:trace contextRef="#ctx0" brushRef="#br0" timeOffset="32507.3148">3136 15590 353 0,'5'13'110'0,"0"-13"44"0,6 10-20 15,-4 0-76-15,-1 0-27 0,2 3-3 0,2-2-8 16,-3 2-2-16,-1-3-6 0,-1 4-7 15,-5-5-5-15,0-9-17 0,0 5-26 16,0-5-109-16,0 0-144 0</inkml:trace>
  <inkml:trace contextRef="#ctx0" brushRef="#br0" timeOffset="32656.3531">3002 15262 388 0,'14'-7'109'0,"0"1"20"16,5 6-93-16,-9 0-72 0,6 0-93 15,-6 9-47-15</inkml:trace>
  <inkml:trace contextRef="#ctx0" brushRef="#br0" timeOffset="32950.1651">3334 15703 415 0,'13'7'132'0,"5"-7"19"0,-10 0-98 15,4 0-14-15,2 0-20 0,-6-4 1 16,-3 4-9-16,5-18 1 0,-10 2-1 0,0-4-6 16,5-3 2-16,-3-7 1 0,-2 4-8 15,0-12 0-15,0 3 5 0,0 1-5 16,0 3 0-16,10 5 0 0,3 13 6 15,-2 13 6-15,5 0-7 0,-4 0 2 16,6 13-2-16,-5 7 7 0,5 6-12 16,-2 5 5-16,7 6 0 0,0-6-5 0,-2 5 6 15,-1-2-12-15,5-1 1 0,1-6-6 16,-2-16-12-16,-7 8 0 0,10-8-25 16,1-4-70-16,-5-7-52 0,3 0-46 15</inkml:trace>
  <inkml:trace contextRef="#ctx0" brushRef="#br0" timeOffset="33267.9549">3985 15681 353 0,'0'-2'110'0,"11"-5"53"0,2-2-30 15,-1-2-70-15,9 0-28 0,0-6-4 16,-1-5-1-16,-2 1-13 0,-8-3-12 15,-10-4 6-15,10 0-6 0,-10 7-5 0,0-2 6 16,-8 7-6-16,-1 4 0 0,3 8 0 16,-7 4 0-16,1 0 0 0,1 16 0 15,-4 2 0-15,-5 9-6 0,7 4 6 16,-8 4 0-16,6 0 6 0,1-2-6 16,7-4 0-16,7-1 5 0,0-5 0 15,7-1-5-15,9-1 4 0,2 3 1 16,8-7 7-16,4-1-6 0,9-9 0 15,-8-7-6-15,5 0 0 0,0-7-24 16,-2-5 5-16,-7-8-14 0,-11 5-81 0,4-13-59 16,1 3-99-16</inkml:trace>
  <inkml:trace contextRef="#ctx0" brushRef="#br0" timeOffset="33603.1992">4371 15641 434 0,'5'19'145'0,"3"-7"14"16,-8-3-100-16,10 4-16 0,1-5-15 15,2-8 4-15,-4 0-9 0,-1 0-11 16,5-10 4-16,-10-5-5 0,4-8-6 16,6 2 0-16,-2-10-5 0,1 2 0 15,6-1 0-15,1-1 0 0,-4 2 0 0,8 1 0 16,3 2 4-16,-11 9 1 0,5 5 7 15,-7 12 0-15,0 0 3 0,-10 16 0 16,2-3-1-16,6 15 6 0,-2 1-2 16,-5 4-4-16,-4 2-4 0,17 5-1 15,-9-3 0-15,2-5-4 0,8-3-1 16,-4-10 0-16,3-1-4 0,-11-6 0 16,4 1-4-16,-3 0-5 0,-1-1-9 0,-2-3-10 15,-4-1-11-15,0-8-6 0,-4 0-14 16,4 0-122-16,-8-10-144 0</inkml:trace>
  <inkml:trace contextRef="#ctx0" brushRef="#br0" timeOffset="33850.1029">5178 15254 471 0,'27'43'171'15,"8"4"2"-15,-6 10-100 0,-1 1-26 16,3 6-20-16,2 0-13 0,-9-18 9 0,3-5-11 16,-13-5-8-16,-1-8-8 0,-13-7-14 15,0-5-8-15,0-9-12 0,-8-7-44 16,0 0-89-16,1-7-117 0</inkml:trace>
  <inkml:trace contextRef="#ctx0" brushRef="#br0" timeOffset="33992.0214">5076 15633 489 0,'13'8'180'16,"4"-3"-9"-16,7-5-100 0,7 6-20 15,10-6-14-15,3 13-11 0,10-4-7 16,0-2-19-16,-11 6-24 0,4-4-56 15,-6-9-89-15,3 7-157 0</inkml:trace>
  <inkml:trace contextRef="#ctx0" brushRef="#br0" timeOffset="34452.1817">6408 15620 654 0,'1'-10'203'0,"6"-6"4"0,13-4-120 16,1 0-11-16,-6-1-14 0,8-5-14 16,-10 9-4-16,28 3-16 0,-14 2-10 15,4 6-6-15,-4 6-1 0,-5 0-11 16,-2 11-14-16,1 0-13 0,-9-1-26 16,3 1-21-16,-11 4-21 0,-4-8-130 15,0 7-182-15</inkml:trace>
  <inkml:trace contextRef="#ctx0" brushRef="#br0" timeOffset="34890.4923">7805 15054 563 0,'-13'0'181'16,"3"0"-7"-16,-11 12-125 0,1-1-11 0,-24 1-8 15,0 4-1-15,-13 0-10 0,4 8-6 16,-4 1 2-16,9 9-11 0,8 3 5 15,-5 6 1-15,19 2-2 0,10 5 1 16,16 0 9-16,3 1 0 0,18-2-2 16,17-4 4-16,6-3-7 0,12-9-1 15,8-2-4-15,4-5 2 0,-5-12-3 16,-3-14-3-16,-8 0-4 0,-12-12-4 0,-3-10 1 16,-2-13-11-16,-3-10 6 0,-14-14-8 15,-8-4-5-15,-10 2-3 0,-6 4-3 16,-16 4 1-16,-15 11-12 0,-6 10 6 15,6-3-7-15,-9 5-5 0,5 5 8 16,5 9-9-16,-5 3-15 0,7 8-104 16,6 5-115-16</inkml:trace>
  <inkml:trace contextRef="#ctx0" brushRef="#br0" timeOffset="35229.9034">8490 15265 415 0,'-13'0'157'0,"-8"0"2"0,-2 11-86 16,4-8-20-16,-3 8-10 0,-1-2-3 15,-4 5-8-15,-1 6 1 0,-3 3-18 16,3 7 5-16,5-3-6 0,7 8 1 0,4 1-6 16,4-3 0-16,0 2 0 0,8-6-4 15,0-4 5-15,0 0-6 0,14-2 1 16,11 3-5-16,11 4 4 0,10-2-4 16,8 1 0-16,-3-1 0 0,-7-5-13 15,3 0-11-15,-14 1-9 0,-2-11-16 16,-8-4-68-16,3-9-67 0,-3-7-132 15</inkml:trace>
  <inkml:trace contextRef="#ctx0" brushRef="#br0" timeOffset="35581.1521">9004 15610 434 0,'12'0'138'0,"4"-11"7"15,-6 6-103-15,-5-9-18 0,4 5-17 16,-9-3 0-16,0-3 0 0,0 0-2 16,-19 2-5-16,7 1 0 0,-7 2 0 15,-7 0 0-15,-7 10 6 0,0 0-6 0,-16 10 14 16,8 8-3-16,-6 0 6 15,14 12 14-15,5 0 4 0,12 0-2 0,-1-7-3 16,17 11 4-16,0-8-5 0,0 0-5 16,7 10-1-16,11-4-8 0,8-5-6 15,9-3 0-15,1 1-4 0,11 2-1 16,-6-9-8-16,6 1-1 0,-12-5-13 16,-8-4-15-16,-2-10-15 0,6 0-15 0,-3-8-121 15,0-10-154-15</inkml:trace>
  <inkml:trace contextRef="#ctx0" brushRef="#br0" timeOffset="35959.9756">9703 15566 424 0,'-10'-2'148'16,"0"2"3"-16,-5 0-98 0,-8 9-20 16,-1 2-7-16,-2 8-4 0,-5 2 9 15,1 6-13-15,7 6 5 0,9-2-7 16,-1-8 6-16,15 6-8 0,0-7 10 0,6 3-14 16,7-7 5-16,10 7-5 0,-1-9-1 15,4 0 1-15,7-11-5 0,-2-5 0 16,-5 0-5-16,3 0 4 0,-4-14-4 15,-1-1 5-15,-1-3-5 0,0 2 0 16,-7 1 0-16,2 1 0 0,2 7 0 16,-2-4 0-16,0 6-5 0,-6-7 1 15,7-1-6-15,-14 5-5 0,3-6 1 0,4 6-5 16,-6-5-16-16,1 13 4 0,4-9-3 16,1 9-9-16,2 0-3 0,1-8-78 15,0 8-43-15,0 0-43 0</inkml:trace>
  <inkml:trace contextRef="#ctx0" brushRef="#br0" timeOffset="36254.7618">10054 15706 353 0,'12'14'118'0,"4"4"37"16,-6 3-64-16,0-5-37 0,0 1-10 15,-2 1-19-15,2-9-2 0,-2-3 2 16,-3-6-7-16,-5 0-6 0,0-6-1 0,0-2-5 15,0-11-1-15,0 1 0 16,-5-2 1-16,5-3-6 0,0-2 5 0,0 5-5 16,6-3 6-16,1 1-6 0,8 4 5 15,-9-2-5-15,4 4 5 0,3 5-5 16,-3 6 4-16,13-3 1 0,-8 8 7 16,6 0-6-16,3 8 0 0,6 1-6 15,-4 6 6-15,5 3-6 0,8 7 0 16,-3-3-6-16,-5-3-13 0,-1-1 5 15,-7-1-13-15,-5-7 0 0,-4-5-34 16,0 2-105-16,-1-7-128 0</inkml:trace>
  <inkml:trace contextRef="#ctx0" brushRef="#br0" timeOffset="36424.5531">10871 15521 331 0,'8'30'84'0,"3"0"40"0,1-3-15 16,-12 10-66-16,8-12-23 0,-8 7-8 15,7-10-18-15,-7 3-69 0,0-13-70 16,0-2-31-16</inkml:trace>
  <inkml:trace contextRef="#ctx0" brushRef="#br0" timeOffset="36594.2977">10706 15228 388 0,'6'-19'118'16,"1"6"18"-16,-1 5-102 0,1-1-12 0,-1 11-22 15,4-7-36-15,0 5-95 0,6 0-59 16</inkml:trace>
  <inkml:trace contextRef="#ctx0" brushRef="#br0" timeOffset="36915.1291">11602 15178 341 0,'11'4'93'16,"-2"4"45"-16,-9-8-62 0,0 12-20 16,0-12-22-16,0 8-6 0,-18 1-11 15,1 5-3-15,-4 0-7 0,-5 1 4 0,-5 1-11 16,0 3 7-16,-2 5-7 0,8-2 7 16,-1 8-7-16,8 0 0 0,10 2 0 15,8-5 6-15,0 5-1 0,10-2 7 16,11 6-7-16,7 2 13 0,8 5-5 15,13 0-1-15,-8-3-1 0,5 1 1 16,3-9-6-16,0 2-6 0,-10-8 6 16,9 0-12-16,9-7 0 0,-6-2-11 15,-10-4-26-15,6 2-109 0,-14 3-144 0</inkml:trace>
  <inkml:trace contextRef="#ctx0" brushRef="#br0" timeOffset="38244.6076">1556 17353 471 0,'0'-17'155'0,"4"8"2"15,-4 9-111-15,0-7-18 0,-8 7 3 16,-3 2-19-16,4-2-1 0,-1 10 1 16,-13 0-12-16,0 6 6 0,4 9 0 0,-4 1-6 15,-7 5 0-15,15 7 5 0,3-2 0 16,2-5 12-16,8-2-3 0,0 1 21 16,0-4-11-16,10 0 10 0,9 5-2 15,4 14-9-15,8-2 0 0,1 3-5 16,0-3-1-16,3-4-4 0,-1-14-5 15,9-7 0-15,14-4 4 0,-2-16-8 16,-6-2 5-16,5-6-5 0,-6-6 0 0,-32-6 0 16,1-16-4-16,1 4 0 0,-12-7 0 15,-11-5 0-15,5 0-4 0,-10 5 0 16,6-6-9-16,-11 8 5 0,-6 2-4 16,-6 10-4-16,-5 2-6 0,-11 2-5 15,-1 6 0-15,-7 9-5 0,7-3-7 16,0 7 0-16,8 4-10 0,8 1-1 15,5 12-59-15,8 3-71 0,2-4-84 16</inkml:trace>
  <inkml:trace contextRef="#ctx0" brushRef="#br0" timeOffset="38587.0006">2351 17373 497 0,'11'-17'179'0,"1"3"-15"16,-6 8-110-16,-6 6-13 0,0 0-4 15,-8 12-4-15,-8-1-18 0,1 9 5 16,-5-5-6-16,-1 6 1 0,11-2-1 15,-1 6-10-15,-2 1 5 0,13-2-4 0,-10 3-1 16,10 3-4-16,0-11 0 0,0 6 6 16,11-1-6-16,6 2 4 0,-9 0-4 15,10 6 0-15,3 4 5 0,8-2-5 16,9-7 4-16,-2-5-13 0,3-7-5 16,-4-15-9-16,7-2-15 0,-3 0-16 0,4-18-32 15,-7-11-97-15,2-8-128 0</inkml:trace>
  <inkml:trace contextRef="#ctx0" brushRef="#br0" timeOffset="38935.5751">2779 17536 341 0,'0'-6'112'0,"0"-1"43"15,5-3-40-15,2 4-48 0,3-5-17 16,6 4-7-16,-8-4-8 0,8-3-8 15,1 2-5-15,1 0-3 0,5-5 0 16,-5 3-9-16,0-9-5 0,-9 3-5 16,1-3 5-16,-10 8-5 0,0 5 0 15,-11 3 0-15,1 7 0 0,-10 2 0 0,2 3 0 16,-8 5 0-16,-5 2-5 0,7-1 5 16,-1 11 0-16,5-2 0 0,12-1 0 15,8 6 0-15,-3 2 0 0,3-4 0 16,3 3 0-16,2-3 0 0,7 1 0 15,-1-3 0-15,9 2 0 0,1-3 0 16,15 9 0-16,0-5 0 0,2 0 0 16,4 3 0-16,-1-8 0 0,-7-9-9 15,-1-13-9-15,-5 3-3 0,-4-11-16 0,4-15-4 16,10-5-56-16,1-2-83 16,-1 3-84-16</inkml:trace>
  <inkml:trace contextRef="#ctx0" brushRef="#br0" timeOffset="39566.4843">3556 17289 341 0,'-6'-4'104'0,"-1"4"30"15,-6 0-22-15,-6 0-72 0,-4 12-5 16,-5-3-18-16,-2 5 4 0,3 6-3 15,7-1-5-15,5 1 4 0,15 2-6 16,-15 0 9-16,15 3-3 0,0 3 1 0,12 1-7 16,3-4 5-16,9-3 1 0,2-1-7 15,4-3-6-15,-2-5 13 0,-1-2-11 16,0-6 0-16,2-7 0 0,-3 2-6 16,2-12 0-16,-5-7 0 0,11-2-6 15,-11-9-13-15,3-7 5 0,-3 2-2 16,2-1-11-16,-10-6-2 0,-1 6-8 15,-7 2 3-15,-2 7-12 0,-5 3-20 16,0 13-18-16,0 0-18 0,0 11 5 0,0 0 16 16,0 0 27-16,8 0 23 0,-8 0 6 15,0 8 12-15,0-8 1 0,5 0 12 16,-5 7 12-16,5-7-12 0,-5 5 13 16,5-5 22-16,-5 8-3 0,9-2 28 15,-9 3 15-15,10 9 27 0,-10 0-7 16,0 11-14-16,-1-5-21 0,1 10-14 15,0-1-12-15,0 1 3 0,0-3-8 16,5 1-7-16,-1-4-1 0,1-7 0 0,0-6-3 16,3-1-4-16,-1-14-4 0,-2 0-1 15,1-11 1-15,4 0 0 0,-10-10-5 16,10 3-5-16,-5-8 0 0,2 3 0 16,7-6 0-16,-4-1 4 0,5-6-4 15,-2 10 0-15,8 2 0 0,-6-1 0 16,4 6 0-16,8 3 0 0,-6 3 0 15,0 5 0-15,4 8 0 0,4 0 0 0,-4 8 0 16,4 7 0-16,-4 9 0 0,-1 1 0 16,-9 8 0-16,5 1-4 0,-7-2-6 15,3-5-5-15,-8 1-9 0,7-7-3 16,-9-7-10-16,6-3-13 0,1 0-27 0,0-11-98 16,5 0-100-16</inkml:trace>
  <inkml:trace contextRef="#ctx0" brushRef="#br0" timeOffset="39778.2022">4648 17358 388 0,'0'21'159'0,"0"-3"11"0,8 11-12 15,0 2-110-15,3 1-15 0,-2 0-13 16,-5-1-3-16,10-2-5 0,-5-11-2 15,-2 3-10-15,1-10 0 0,3-2-10 16,-6-9-14-16,-1 0-1 0,-4-11-13 16,0-1-58-16,0-10-78 0,0 0-104 15</inkml:trace>
  <inkml:trace contextRef="#ctx0" brushRef="#br0" timeOffset="39917.0989">4551 17128 341 0,'0'-18'112'15,"0"3"28"-15,0 11-35 0,16-4-44 16,-4 8-30-16,9 0-17 0,0 8-3 16,-6 6-11-16,0 1-6 0,-5 0-37 15,-4 3-106-15,6 0-98 0</inkml:trace>
  <inkml:trace contextRef="#ctx0" brushRef="#br0" timeOffset="40190.8149">5110 17177 471 0,'0'12'162'16,"0"1"9"-16,-9 0-118 0,-1 4 1 16,-5 5-20-16,-1-4-7 0,-12 9 6 15,-5-4-23-15,1 5 5 0,-4 2-10 16,16-1 0-16,12 4-5 0,8 1 4 15,10-3 6-15,9-2 0 0,9 1-1 16,13-2 1-16,-7 1-6 0,17 1 5 16,-2 4-4-16,10 3-1 0,6-9-4 0,-4-6 0 15,-5-6-4-15,-17-16-14 0,-3 5-11 16,-8-5-14-16,-4 2-62 0,-1-11-78 16,2-11-134-16</inkml:trace>
  <inkml:trace contextRef="#ctx0" brushRef="#br0" timeOffset="40574.4594">6097 17640 453 0,'26'0'195'0,"-6"-11"-14"0,4 11-38 15,-4-6-95-15,0 6-19 0,1 1-14 16,3-1-15-16,-4 0-20 0,1 0-9 16,1-7-14-16,-4 7-125 0,9-7-165 0</inkml:trace>
  <inkml:trace contextRef="#ctx0" brushRef="#br0" timeOffset="41040.224">7470 17402 453 0,'0'-16'164'16,"0"5"-5"-16,-10 2-100 0,3 9-26 0,-11 0-1 15,0 0-9-15,-1 6-1 0,-17 5 0 16,-4 3-8-16,3 5 10 0,4 10-14 15,0 4 0-15,12 2 5 0,10 2-6 16,1 7 1-16,10-8 4 0,0 6-4 16,26 1 3-16,18 0 2 0,-3-4-6 15,11-10 0-15,6-14-4 0,-21 5-1 0,7-13-4 16,-3 2 4-16,5-9-4 0,-7 0 0 16,14-13-8-16,-17 1 3 0,-5-12-9 15,0-11 4-15,-7-1-3 0,-7-6-1 16,-6 4 0-16,-1 5-1 0,-10 2 6 15,0 5 4-15,0 5-5 0,0-1 0 16,-8-1 0-16,-7-2-9 0,-5 2 5 16,1 0-7-16,6 5-7 0,-7 6-7 0,10 7-18 15,-6-1-113-15,1 6-106 0</inkml:trace>
  <inkml:trace contextRef="#ctx0" brushRef="#br0" timeOffset="41367.4881">8515 17345 379 0,'0'0'118'0,"-5"0"39"15,0 0-94-15,-13 0-14 0,-1 0-11 16,-4 6-7-16,-7 1-9 0,1-2 9 0,4 5-13 16,2 0-1-16,0 1-5 0,12 4-2 15,-1 6 7-15,12-3-7 0,0 10-6 16,0 1 6-16,7 2 9 0,3-1-13 16,3 3-2-16,3-8-4 0,6 4 5 15,-1-5-5-15,-3-2 5 0,8-8-10 16,-1-9 0-16,1-5-24 0,-5 0 5 15,5-8-32-15,-3-5-112 0,3-10-146 0</inkml:trace>
  <inkml:trace contextRef="#ctx0" brushRef="#br0" timeOffset="41730.928">8782 17507 388 0,'21'-6'118'0,"8"0"38"16,1 7-67-16,3-6-50 0,-7-3-14 15,0-6-5-15,2 0-3 0,-7-4-6 16,-8-3 1-16,3-6 1 0,-11 8-7 0,-5-3 0 16,0 3-6-16,-5 6 6 0,-3 4-6 15,-5 4 0-15,0 5 0 0,-3 0 0 16,-7 0 0-16,0 0 0 0,5 16 0 15,-5 2 0-15,-6 4 5 0,1 0-5 16,5 7 7-16,8 6-2 0,-1-1 1 16,16-2 5-16,-2 11-6 0,2-2 6 15,5-8 0-15,2 4-6 0,7 0-1 16,11-4 6-16,6 1-3 0,-2 1-1 16,7-12 0-16,-3-5-6 0,-2-8-6 0,-8-10-12 15,2 0 4-15,-4 0-18 0,-5-13-3 16,4-2-82-16,3-8-58 0,6 2-80 15</inkml:trace>
  <inkml:trace contextRef="#ctx0" brushRef="#br0" timeOffset="42113.5382">9627 17453 310 0,'-8'-5'87'0,"8"-1"38"0,-3 6-30 16,-13-10-21-16,3 10-21 0,-5 0-14 16,-10-4-7-16,10 4-12 0,-25-2-3 15,7 8-1-15,0 2 4 0,3 0-14 0,1 1 6 16,12 10-12-16,0-2 5 0,12 9-5 16,2 3 7-16,6 1-7 0,0-9 5 15,0 7-5-15,0-3 6 0,6 6 0 16,1-5-6-16,4 8 5 0,1-13 0 15,9 3 1-15,-5-17-6 0,4-7 5 16,6 8-5-16,-3-8 0 0,3 0 0 16,5 1 6-16,9-8-6 0,-11 0 0 15,2-6 0-15,-1 2 0 0,-12-5 5 0,-2 2-5 16,4 6 0-16,-12-5 0 0,3 7 0 16,-1 6 0-16,-7 0 0 0,2 0-5 15,-5 0-1-15,7 9-10 0,-1-3-1 16,1-6-6-16,-2 0-20 0,-5 0-31 15,0 0-92-15,5-9-90 0</inkml:trace>
  <inkml:trace contextRef="#ctx0" brushRef="#br0" timeOffset="42474.121">9819 17560 341 0,'5'14'104'0,"5"6"23"0,1-4-57 15,2 13-14-15,3-4-23 0,-7-2 2 16,0-1-11-16,6-2 1 0,-10-10-5 16,8-4-3-16,0-6-6 0,-6 0 1 0,3-9 1 15,1-6-7-15,-6-5 0 0,0-6 0 16,1-5-6-16,1 2 5 0,-7-1-5 16,10 3 0-16,-5 4 7 0,5-2-7 0,1 6 0 15,-3 1 0-15,0 2 0 16,-1 7 0-16,-1 3 5 0,1 6-5 0,-1 0 0 15,8 10 0-15,-5 5 0 16,9 7 0-16,-6 8 0 0,11 1 6 0,5 13-6 16,-1 2 6-16,3 4-6 0,4 10 5 15,1-6 0-15,-3 0-5 0,3-14 6 16,-8-2-1-16,-7-14-5 0,-2 1 0 16,-13-5 0-16,-5 1-5 0,0-5-6 15,0-11-11-15,-5-5-8 0,-11 0-43 16,1 0-94-16,-5-12-102 0</inkml:trace>
  <inkml:trace contextRef="#ctx0" brushRef="#br0" timeOffset="42716.8875">10679 17510 310 0,'20'21'78'0,"1"0"31"16,-8 1-51-16,4 3-5 0,-9 5-13 15,-3 2-5-15,5 10-7 0,-1 0-16 16,1 1 3-16,2 2-2 0,1-9-5 16,-5 1-8-16,5-11 7 0,-8-3-7 0,-5-10-7 15,3-7-35-15,-3-6-96 0,0-7-88 16</inkml:trace>
  <inkml:trace contextRef="#ctx0" brushRef="#br0" timeOffset="42887.3133">10663 17402 310 0,'10'0'69'0,"1"-5"15"0,1 5-66 15,-2 0-10-15,-2 5 0 0,3-5-24 16,2 10-59-16,4-2 10 0,6-2-33 16</inkml:trace>
  <inkml:trace contextRef="#ctx0" brushRef="#br0" timeOffset="43179.9309">11399 17445 321 0,'7'7'76'0,"-1"3"41"0,-6-3-38 15,0 7-18-15,-16-1-11 0,-2 5-10 16,-3-1-13-16,-7 2-1 0,-5 2-8 16,0 4-4-16,2 6-3 0,8 0 1 15,5-2-1-15,9 5 1 0,9-3 1 16,0-3-1-16,0-5-1 0,8 8 1 15,11-1-6-15,11 0 0 0,4-1-6 16,2 2 5-16,10-3-5 0,-3 2 5 16,-7-7-5-16,4-2 0 0,5-7 6 0,-9-13-17 15,-4-1 0-15,6 0-18 0,-4-1-19 16,-4-12-113-16,7-2-133 0</inkml:trace>
  <inkml:trace contextRef="#ctx0" brushRef="#br0" timeOffset="63497.3126">19805 14462 243 0,'0'14'46'0,"0"2"6"0,0 0-5 16,0-2-11-16,0-1 3 0,0 2-13 15,0 3 7-15,0-5 8 0,0 4-11 16,0-3 10-16,0-2-11 0,0-7 0 16,0 6-3-16,6-1-5 0,-6-1 0 15,0 2 3-15,9 2-10 0,-5-1 11 16,-4 3-7-16,12 2-1 0,-12-5 1 0,6 0 1 16,1 1-2-16,1-2-5 0,-5 1 0 15,4 0-2-15,1-3 1 0,-8 0-5 16,8-1 4-16,-8-1-10 0,9 0 9 15,-9 0 3-15,9 0 0 0,-9-7-6 16,12 0-2-16,-7 7 6 0,0-7 0 16,-5 0-1-16,14-9 1 0,-4-5 0 15,6-2-1-15,2-2 1 0,0-10 3 0,-1 2-4 16,2 5 1-16,3 2 4 0,-3-4-9 16,4 7 3-16,2 2-3 0,-4 3-1 15,-6-5 1-15,0 2-5 0,-4 0 4 16,2-3-4-16,0-1 5 0,0 3-5 15,2 2 4-15,-4 2-4 0,1 0 0 16,-2 0 0-16,3-3 0 0,-3-4 0 16,-5-4 0-16,3 4 0 0,-8 0 0 15,0-4 0-15,8 3 0 0,-3 7 0 0,-5 0 0 16,6 2 0-16,2-2 4 0,-8 10-4 16,0-10 5-16,10 6-5 0,-16-3 4 15,14 6-4-15,-8-4 5 0,0 7-5 16,0-7 0-16,0 3 0 0,-15-3 0 15,15 7 0-15,-6 0 0 0,-2-5 0 0,-1 5 0 16,9-9 0-16,-11 5 0 16,1 0 0-16,-1-4 0 0,1 3 0 0,-7-1 0 15,11 6 0-15,-1 0 0 0,-4 0 0 16,11 6 0-16,-12-1 0 0,6 4 0 16,-4-5 0-16,2 2 0 0,3-2 0 15,5-4 0-15,-10 0 0 0,-3 6 0 16,2-6 0-16,-11 0 0 0,4 8 0 15,-3-8 0-15,0 9 0 0,-5 0 0 16,-1-5 0-16,-2 9 0 0,0 0 0 16,4 1 0-16,4 2 0 0,3-4 0 0,1-2 0 15,4-1 0-15,0 1 4 0,-1-7-4 16,5 2 0-16,0 3 0 0,-5-8 0 16,3 2 0-16,0-2 0 0,-3 0-4 15,-4 6-1-15,7-6-17 0,1 7 4 0,-6-5-13 16,6-2-7-16,-1 8-15 0,2-8-5 15,-4 0-107-15,13 8-24 0,0-8-78 16</inkml:trace>
  <inkml:trace contextRef="#ctx0" brushRef="#br0" timeOffset="64007.3324">20114 14609 434 0,'13'0'153'0,"-5"0"11"16,2 4-93-16,3-4-10 0,4 10-15 16,-1-2-3-16,5 4 0 0,7 4-14 0,-5 0 0 15,6 8-6-15,1 1-8 0,-2-5-11 16,3 6 1-16,-5-4-10 0,3 3-9 15,-4-5-18-15,-6 3-7 0,1-8-19 16,0 0-117-16,-6-2-169 0</inkml:trace>
  <inkml:trace contextRef="#ctx0" brushRef="#br0" timeOffset="64940.8515">20736 14362 310 0,'-7'-6'87'0,"7"6"30"0,0-10-23 0,0 10-26 15,0 0-27-15,0 0-7 0,8 11-14 16,-3-4-1-16,-5 5 0 0,8 9-6 16,-3 1 0-16,3 5 4 0,-3 2-1 15,15 2 10-15,-4-3-9 0,6 4 7 16,-3-4-3-16,-1-7-5 0,-8-1-2 16,-2-10 5-16,0-3-9 0,2-7-5 0,-3 4 0 15,4-4 0-15,1 0 0 0,-1 0-5 16,-1-6 0-16,3-1 0 0,-6 1 0 15,1-7 0-15,-2-4 0 0,-6-4 5 16,5 1-5-16,-5 2 0 0,0 2 0 16,0 4 0-16,0 0 0 0,7 1-5 15,-2 6 5-15,8 5 0 0,0-8 0 16,-3 8 0-16,4 0-5 0,-4 0 5 16,3 0 0-16,-1 0 0 0,-2 0 0 15,4 0 0-15,-1 0 0 0,2 0 5 0,-2 0-5 16,-1 2 0-16,-7-2-5 0,-1 0 5 15,-4 6-10-15,0-6-5 0,5 9-4 16,2-4 5-16,1 8-13 0,4-5 5 16,-4-1-1-16,3-3-2 0,-1 3 7 0,-3-7 8 15,1 0-8-15,3 5 4 16,-4-5-4-16,-1-5-8 0,1-2-34 0,-2 3-88 16,-5-9-74-16</inkml:trace>
  <inkml:trace contextRef="#ctx0" brushRef="#br0" timeOffset="65359.3925">21727 14556 361 0,'-6'-6'102'16,"1"-6"35"-16,-4 8-75 0,9-8-20 15,-9 1-15-15,4 2 1 0,-3-2-11 16,-2-4 4-16,-5 3-9 0,5 2-6 16,-1 3 1-16,-9 7 0 0,4 0-1 15,-2 0-1-15,-2-1 2 0,0 13-7 0,2-2 5 16,5 0-5-16,5 1 0 0,3-3 0 16,5 0 5-16,0 0-5 0,0 0 0 15,8 3 0-15,1-5 6 0,5 6-1 16,6-12-5-16,-2 8 7 0,5-8 1 15,1 0-3-15,-6 0-5 0,-3 0 6 0,0 0-6 16,-7-7 6-16,0 1-6 0,0-1 0 16,-8 3 0-16,9 4 0 0,-6-9 0 15,-3 9 0-15,10 0 0 0,-2 0 0 16,2 9 0-16,1 0 0 0,7-2 0 16,-6-3-6-16,4 6 0 0,-1-10-14 15,-1 0 4-15,-5 0-7 0,0-12-2 16,-2 8-28-16,-7-9-44 0,8 3-60 15,-8 4-30-15</inkml:trace>
  <inkml:trace contextRef="#ctx0" brushRef="#br0" timeOffset="65563.8476">21945 14343 289 0,'0'-15'64'0,"-5"1"28"0,-2 0-23 16,7 1-11-16,0-3-13 0,0 5 0 15,0 4-3-15,8 7-2 0,2 1-8 0,-2 9 1 16,-8-4-7-16,4 9-9 0,2 8-1 15,7 7 4-15,-3 0-8 16,5 2-1-16,-2 3-4 0,-2-5-2 0,-1 0 1 16,-3 2-6-16,4-1 0 0,-3-3-6 15,2-2 1-15,-5-7-13 0,-5-5-14 16,0-6 4-16,0-8-61 0,-11 0-75 16,11 0-70-16</inkml:trace>
  <inkml:trace contextRef="#ctx0" brushRef="#br0" timeOffset="65723.1042">21966 14475 370 0,'5'-11'111'0,"6"6"41"15,2-3-81-15,7 8-24 0,-7-5-27 16,2 5-1-16,3-4-12 0,6 4 0 16,-2-12-2-16,2 9-5 0,2 3 0 0,4 0-12 15,-6 1-2-15,4-1-25 0,-8 0-112 16,3 7-81-16</inkml:trace>
  <inkml:trace contextRef="#ctx0" brushRef="#br0" timeOffset="66006.8168">22326 14535 388 0,'15'6'126'0,"-1"-6"22"15,3 0-87-15,-3-7-18 16,-1 0-12-16,-6 0-6 0,3 7-7 0,-5-14-6 15,-5 3-1-15,0 0 1 0,0-1-4 16,0-11-3-16,0 7-5 0,0 4 0 16,-10 6 6-16,10 6-6 0,-8 0 0 15,0 0 0-15,1 4 0 0,-4 10 0 16,6 2 0-16,5 7 0 0,-4-3 0 0,4-1 0 16,0-5 6-16,0-2-6 0,0 1-6 15,0-9 6-15,4 4-6 0,-4-8 1 16,5 4-15-16,-5-4 9 0,8 0-12 15,-8-4-9-15,0-4-34 0,8 2-32 16,-2-8-54-16,-6 0-30 0</inkml:trace>
  <inkml:trace contextRef="#ctx0" brushRef="#br0" timeOffset="66254.3786">22573 14551 321 0,'0'0'85'0,"0"5"40"16,0-5-48-16,0 0-23 0,0-5-12 16,-7-3-8-16,7-1-13 0,0-5-4 15,-5-12 4-15,5 7-9 0,0-5 1 0,0 2 0 16,0 0-1-16,0 8-2 0,7-3 16 16,0 1-15-16,-3 6 1 0,6 1 0 15,3-4-7-15,-3 11 1 0,6-10-6 16,1-2 0-16,6 3-6 0,1 3 1 15,6-3-19-15,-2 5-7 0,-6-2-61 16,0 2-71-16,-12 6-92 0</inkml:trace>
  <inkml:trace contextRef="#ctx0" brushRef="#br0" timeOffset="66845.7362">20857 15603 361 0,'0'13'110'0,"0"-6"45"0,0 3-70 15,0 6-20-15,5-5-19 0,-5-1-5 16,6 1 2-16,-1 8-4 0,-5-8-8 16,7 3 8-16,-7 4-10 0,0-12-4 0,0-6-7 15,0 0 0-15,0 0-3 0,0 0-1 16,0-13-6-16,3-3-3 0,-3-1-1 15,0-7 1-15,5-6-1 0,-5-6 1 16,5-3-5-16,-5-5 4 0,8 6-4 16,2 1 0-16,-4-3 0 0,6 9-9 15,1 2 0-15,3 3-4 0,2 4-1 16,3 7-9-16,2-1-9 0,2 5-7 16,1 11-5-16,-3-3 3 0,5 3 2 0,0 0-10 15,-4 0 1-15,-4 0-57 0,-6 0-60 16,-2 6-43-16</inkml:trace>
  <inkml:trace contextRef="#ctx0" brushRef="#br0" timeOffset="67205.7284">21212 15476 434 0,'10'0'145'15,"1"0"7"-15,-1-14-93 0,1 9-20 16,1-8-16-16,2 5-7 0,-2-5 4 16,-2-1-14-16,3-5 0 0,-7 1 0 15,3-5-6-15,-1 3 0 0,-8 6 0 0,0 3 0 16,0 3 0-16,0 8 0 0,-10-11 5 16,0 11-5-16,0 0 0 0,-3 0 0 15,2 0 0-15,-4 0 0 0,7 14 0 16,-4 1 0-16,1 6 0 0,3-3 0 15,-2 2 0-15,0 0 0 0,10 0 0 16,-8 3 7-16,8 3-7 0,0-1 0 0,8 5 0 16,0-3 0-16,5 0 0 0,-1 0 0 15,9-8 0-15,0-7 0 0,6-4 0 16,-1-8-12-16,3 0 0 0,-6-13-7 16,3-3-4-16,-1-2-32 0,-6-8-100 15,-9-5-108-15</inkml:trace>
  <inkml:trace contextRef="#ctx0" brushRef="#br0" timeOffset="67420.9181">21557 15096 397 0,'5'9'117'15,"-5"3"31"-15,10 5-99 0,-10 13-9 16,0 1-20-16,5-1-1 0,-5 7-5 15,6-2-3-15,-6-3-4 0,8 5 0 16,-1 2-7-16,-7-3 6 0,6-6-6 16,-6 3 0-16,0-8-6 0,0-10-8 0,0-5-11 15,7-4-61-15,-7-6-71 0,3-8-59 16</inkml:trace>
  <inkml:trace contextRef="#ctx0" brushRef="#br0" timeOffset="67718.1165">21786 15322 353 0,'18'-8'92'0,"8"1"42"15,-6-1-71-15,-7 1-22 0,0-6-13 16,-3-1-8-16,-10 3 0 0,0-4-12 16,0 2 4-16,-10-7 0 0,3 6-5 15,-7-4 0-15,-3 4 0 0,-2 3-2 16,1 11 1-16,-2 0 1 0,2 9-7 0,7 7 7 15,-2 2-1-15,13 0-1 0,-7 11 2 16,7-6-2-16,-10 0 0 0,10 6 1 16,0 0-1-16,8-6 2 0,-8 4 1 15,10-7-3-15,0 2-5 0,0-9 0 16,-2-2-5-16,5 2-3 0,-1-2-4 16,2-11-4-16,1 0-2 0,8 0-21 15,-8 0-28-15,3-12-48 0,0-2-30 0,-4-2-29 16</inkml:trace>
  <inkml:trace contextRef="#ctx0" brushRef="#br0" timeOffset="68055.6132">22130 15148 370 0,'-5'0'119'0,"5"-6"25"0,0 6-66 15,-10 0-30-15,2 0-31 0,-4 0 4 16,1 0-3-16,1 7-4 0,-3 6-3 15,5 3-4-15,-1 1-2 0,5 0 0 16,-1-3 1-16,-2-1-1 0,7-3-5 16,0 2 7-16,0-5-7 0,0-7 0 15,0 10 0-15,0-4 0 0,0-6 0 16,0 6-7-16,0-6 2 0,0-6-1 0,0 6 1 16,7 0 0-16,-7-8-2 0,8 0 2 15,0 2 5-15,-8-7-6 0,15 0 6 16,-10-1 0-16,3-3 0 0,0 0 0 15,-8 8 0-15,10 0 0 0,1 2 0 16,6 7 0-16,-4 0 0 0,6 0 0 16,1 0 0-16,5 13 0 0,-7-1 0 15,4 2 0-15,-5-7-14 0,1 1-4 0,-8 0-48 16,1-8-86-16,-6 0-74 0</inkml:trace>
  <inkml:trace contextRef="#ctx0" brushRef="#br0" timeOffset="68409.4993">22486 14937 353 0,'7'-14'100'15,"-1"2"34"-15,-6 1-67 0,0 6-17 16,0 0-16-16,0-5-1 0,-8 5-7 16,0 5-8-16,-2-6-4 0,-3 1-3 15,0 5 1-15,0 10-7 0,3-6-5 16,-5 0 6-16,5 5-6 0,-1 7 0 15,3 0 5-15,-2-2-5 0,3 1 0 16,7-1 0-16,0 0 0 0,0 3 7 16,0 4-7-16,10-2 0 0,3-3 8 0,2-1-3 15,0 2 1-15,-4 3 6 0,14-6 0 16,-2 1-1-16,-4 6 0 0,3-12 0 16,1 6-6-16,-15-2 6 0,-3-1-11 15,-5-10 5-15,5-2-5 0,-5 0 0 16,0 6 0-16,-5-6 0 0,0 0 0 15,-2 0 0-15,-3 0 0 0,-9 0-5 16,2 0-6-16,3-8-5 0,-4-3-1 16,6-3-18-16,6-2-6 0,-6 2-55 0,4-1-68 15,3 2-82-15</inkml:trace>
  <inkml:trace contextRef="#ctx0" brushRef="#br0" timeOffset="68691.7237">22570 15082 321 0,'16'0'76'0,"2"-13"41"16,2 2-31-16,6-6-24 0,-2-13-26 16,11-7-17-16,6 0 8 0,-1-9-5 15,-4 15-12-15,-8 4 11 0,-11 9-14 16,-11 4 4-16,-6 14 3 0,0 0-8 16,-8 0-1-16,-8 0 2 0,-17 9-2 15,3 10-5-15,-4-1 5 0,-4 13-5 16,2-5 6-16,15 4-1 0,-5-5-5 15,5 0 0-15,9-2 7 0,-4 0-7 0,8-8 0 16,8 3-7-16,0-6 2 0,0 1-1 16,0-2 1-16,0 5-7 0,13-10 1 15,-5 1-3-15,5-4-4 0,7 7 4 16,1-10-3-16,4 0-11 0,-3-7-48 16,5 1-72-16,4-5-45 0</inkml:trace>
  <inkml:trace contextRef="#ctx0" brushRef="#br0" timeOffset="69105.6457">23276 14715 289 0,'0'0'72'0,"0"-6"30"0,0 6-10 16,0-9-30-16,-3 9-17 15,-13 0-9-15,1 0-11 0,-8-1-4 0,-1 1 1 16,-6 10-12-16,-3-3 4 0,1 5 0 15,5 0-9-15,1 11 1 0,7 0 1 16,4-6 0-16,7 5-1 0,3 7 6 16,5-8-7-16,0 7 0 0,0-2 1 15,8-7 6-15,2-10-4 0,9 2-3 16,4-11-5-16,-1 0 6 0,5-7-6 0,0-4 6 16,-4-5-6-16,-2 0 0 0,2-14 0 15,1-7 0-15,2-1 0 0,-3-15 0 16,0-4 0-16,0 0 0 0,-10 4 0 15,7-2 0-15,-4-2 0 0,4 3-6 16,-9-2 6-16,2 13 0 0,-6 7 0 16,-2 12-6-16,-5 16 6 0,0 8 0 15,0 6-5-15,0 10 5 0,0 13 0 16,0 14-8-16,5 4 16 0,5 11-8 16,-2-4 5-16,2 1-5 0,-1 4 6 15,0-3 0-15,-5 5-6 0,-4 1-6 0,0-4-13 16,-3-9-9-16,-7-3-121 0,-3-19-143 15</inkml:trace>
  <inkml:trace contextRef="#ctx0" brushRef="#br1" timeOffset="104024.7253">386 2094 744 0,'6'1287'7'16,"-32"-1287"77"-16,20-70-243 0,6-18-120 15</inkml:trace>
  <inkml:trace contextRef="#ctx0" brushRef="#br1" timeOffset="114360.3391">10650 8428 230 0,'6'-11'27'16,"-6"-1"5"-16,0 3-22 0,0-3 12 16,0-2-12-16,0 14 0 0,0 0 2 15,0-5 14-15,0 5 10 0,0-9 2 16,0 6 6-16,7 3-2 0,-7-6-2 0,5 6-2 15,-5 0-7-15,0-6-10 0,5 6 8 16,-5 0-16-16,10 0 7 0,-1 7-13 16,0-7 6-16,4 8-5 0,0 1-1 15,2 2-7-15,-6-5 5 0,0 4 0 16,4-3 9-16,0 7-7 0,3 1 0 16,4-1-2-16,7 13 8 0,1-4-6 15,-5 0-1-15,2 1-1 0,-11-2 2 0,3-6-7 16,-9-1 5-16,17 11-5 0,2 0 5 15,1-4-5-15,3 8 0 0,0-3 0 16,0 3 0-16,1 4 0 0,2 2 6 16,-6-4-6-16,1-3 0 0,1-2 5 15,-4-7-5-15,2 4 7 0,3-5-7 16,10 18 8-16,1 3-8 0,12 1 5 16,-10 4-5-16,4 5 0 0,-9-8 6 15,-5-2-6-15,-9-4 0 0,-4 0 6 0,4-7-6 16,-6 7 0-16,7 4 6 0,2-3-6 15,5 0 0-15,1 3 0 0,1-9 5 16,-6-4-5-16,2 0 7 0,-1 0-7 16,-3-7 5-16,3 4-5 0,6 8 6 0,2-1-6 15,1-1 6-15,2 9-1 0,1 0 0 16,-4 2 1-16,-2-6-1 0,-3 3-5 16,-7-7 6-16,-2 6-1 0,-2-2-5 15,-8-1 5-15,3 8-5 0,-8-7 0 16,8 4 4-16,-9 5 1 0,7-4 0 15,-2-13 8-15,0 0-7 0,-2-2 0 16,-1-7-2-16,2 1 1 0,1-1-5 16,1-4 5-16,3 5 0 0,-2 1-5 15,-2 3 5-15,6-1-5 0,-6 3 5 16,5-4-5-16,-1-7 4 0,-4 2-4 0,3-3 0 16,0 1 5-16,-4 7-5 0,1-2 5 15,-2-3-5-15,7 5 0 0,-6 2 0 16,-1-2 5-16,-2 0-5 0,-6 1 0 15,-3 2 0-15,10 6 0 0,-4 2 5 16,2 3-5-16,-1 6 0 0,8 2 0 16,-2-2 0-16,6-7 0 0,3 4 0 0,1-3 5 15,-5-6-5-15,14 0 0 0,-4 3 0 16,-2-3 0-16,0-2 0 0,9 0 0 16,-16 0 0-16,-1-4 0 0,5-3 0 15,-15 0 0-15,2-5 0 0,-2 1 0 16,-3 3 0-16,2-1 0 0,1-2 0 15,0 5 0-15,0-1 0 0,1-6 0 16,7 1 0-16,-3 5 0 0,7 5 0 16,-1 3 0-16,9 5 0 0,-3 0 0 15,-2 5 0-15,0-6 0 0,3-2-5 16,-2-2 10-16,6 0-5 0,-1-7-5 0,-4 2 5 16,4 4 0-16,-11-6 0 0,2-5 0 15,-9 7 5-15,9 3-10 0,-5-4 10 16,4 1-5-16,4 0 0 0,3 3 0 15,4-4 0-15,1 7 0 0,-2-1 0 16,1 1 0-16,-1-1 0 0,1 0 0 0,-8-6 0 16,1 6 0-16,-3 3 0 0,0 0 0 15,-7 5 0-15,5-3 0 0,-5-4 0 16,3-1 0-16,1-3 0 0,-3-3 0 16,3-1 0-16,1-1 0 0,5 0 0 15,1-6 0-15,-1 2 0 0,-7 0 0 16,9 3 0-16,-10-5 0 0,-2 1 0 15,1-3 0-15,-5-12 0 0,-3 11 0 16,12 1 0-16,0-3 0 0,7 12 0 0,-4-2 0 16,-6 0 0-16,1 3 0 0,-6-4 0 15,0-4 0-15,-1-10 0 0,-2 6 0 16,1-7 0-16,5 6 0 0,-8-3 0 16,5 5 0-16,-2 3 4 0,-1-4-4 15,-7 4 0-15,5-2 0 0,-5 4 0 16,16-4 0-16,-5 0 0 0,-1-4 0 0,7 4 0 15,-8 0 0-15,-2-2 0 0,1-3 0 16,-8 7 0-16,13 0 0 0,-1-3 0 16,1-2 0-16,-5 0 5 0,3-2-5 15,-2-7 0-15,-5 7 0 0,3-7 0 16,-7 0 0-16,0-7 0 0,8 7 0 16,-1-7 0-16,-4 2 0 0,4-2 0 15,-1 7 0-15,7 0 0 0,-3 0 0 0,1 0 0 16,-1 0-5-16,-6 0 5 0,0 0 0 15,1 8 0-15,2-8 0 0,1 9 0 16,-5-2 5-16,4-3-5 0,4 10 0 16,1-8 0-16,-6 4 0 0,9-1 0 15,-3-4 0-15,4-5 0 0,-1 0 0 16,4 6 0-16,9 2 5 0,-7-8-5 16,-1 7 4-16,9 2-4 0,1-9 5 15,-9 9-1-15,10-5-4 0,8 10 5 0,-11 2-5 16,3-2 4-16,12-5-4 0,-9 8 0 15,-1-9 6-15,8 6-6 0,1 1 4 16,-6 2 5-16,-3 0-4 0,10 2 4 16,-11-8 0-16,-5-1 0 0,-3-10 0 0,2 9-1 15,-8-5 1-15,5-4-4 0,7 9 3 16,-3-9-3-16,0 0 2 0,2 0 1 16,0 3 0-16,-9-3-4 0,-2-12 5 15,-6 2-1-15,14-1 0 0,-7 0-4 16,3-2 6-16,-3 1-3 0,-2 1 2 15,2 1-6-15,-4 2 4 0,3 1-2 16,-7-1-1-16,1 5 4 0,-2 3-8 16,0 0 4-16,1-8-4 0,-3 8 3 15,0-6-3-15,12 6 0 0,-7 0 0 0,7-6 0 16,-2 6 0-16,-2 0 0 16,5 0 0-16,1 2 0 0,-4 6 0 0,4 2 0 15,5 1 3-15,-1-1-3 0,-7 3 0 16,6 0-3-16,-4 1 3 0,2 3 3 15,-10-4-3-15,9 0 0 0,-1 1 0 16,2-1 0-16,0-1 0 0,3-4 0 16,-5 2 0-16,0-10 0 0,-1 3 0 0,1-3 0 15,-3 6 0-15,5 1 0 0,-5-7 0 16,-5 0 0-16,-3 7 0 0,1-7-6 16,-11 0-6-16,0 0-7 0,0 0-15 15,0 0-11-15,-4 6-16 0,-5-6-3 16,-10 0-9-16,1 0-75 0,-20 0-40 15,5-2-111-15</inkml:trace>
  <inkml:trace contextRef="#ctx0" brushRef="#br1" timeOffset="115543.4364">16929 13151 289 0,'0'0'72'0,"0"0"38"15,10 0-34-15,-7 0-6 0,-3 0-25 16,5 0-9-16,-5 14-11 0,-2-8-4 16,-3 10-6-16,-3 5-3 0,1-2 0 15,-4 10 2-15,1 6-7 0,-1 0-2 16,1 2 1-16,-1 5 1 0,2-13 0 0,1 1-1 16,3 0-1-16,-5-1 2 15,10-7 3-15,-8 4-4 0,8 2 6 0,0-6 1 16,0 2-7-16,8 4 0 0,-3-5 5 15,-5-2-4-15,0 1-2 0,7 0 7 16,-7-4-7-16,0-1 0 0,0 4 1 16,0-8-1-16,0-1 1 0,0-1-1 15,0 4-5-15,0-3 0 0,0-5 5 16,0 1-5-16,0-8 0 0,0 0 0 16,0 0 0-16,0 0 0 0,0 4 0 15,0-4 0-15,0 0 0 0,0 8 0 0,0-4 0 16,0 6 0-16,0-1 4 0,0 3-4 15,0 1 0-15,0 1 0 0,-7 0 0 16,7-7 0-16,0 1 0 0,-5-2 0 16,5 1 0-16,0-3 0 0,0-4 0 15,0 0 0-15,0-4 0 0,7 4 0 16,0-7 0-16,-3 0 5 0,3-3-5 0,4 4 5 16,4-1 2-16,-2 1-1 0,-5-7 0 15,-1 2 0-15,4 0-2 0,4 3-4 16,0-5 5-16,1 2 0 0,9 3-5 15,3-5 5-15,-6 1-5 0,5-3 0 16,4 4 0-16,-3-1 0 0,-9-4 0 0,11 3 0 16,-7 0 0-16,-2 2 0 0,5 6 5 15,-3-6-5-15,-5 3 0 0,8 0 0 16,2 2 0-16,0 6 5 0,1-8-5 16,4 8 4-16,-4-9-4 0,2 2 5 15,-8-6 0-15,-6 6-5 0,-4-7 5 16,-5 0 0-16,2 0-5 0,-5-3 0 15,-5 2 5-15,6 4-5 0,-6 0 0 16,0 5 4-16,0 0 1 0,0 2 0 16,0-5-1-16,0 4 1 0,0-8-1 0,-3 1 1 15,3-4 5-15,-15-2-10 16,4-1 4-16,1-3 1 0,-8 1-5 0,-5-3 4 16,-2 5-4-16,-2 8 5 0,-8-5-5 15,-2 6 0-15,-1 5 0 0,-5 1 0 16,8-6 0-16,5 4 0 0,4-3 0 15,1-4 5-15,4 1-5 0,6 3 0 0,-3 9 0 16,9 0 0-16,4 0 0 0,5-8 0 16,-10 8-10-16,-2 0-13 0,-6-3-19 15,-6-11-18-15,-9-13-124 0,-5-8-160 16</inkml:trace>
  <inkml:trace contextRef="#ctx0" brushRef="#br1" timeOffset="119251.4453">12649 13004 289 0,'26'-13'72'0,"-3"-2"30"0,-5 3 14 0,5 2-53 16,-12 1-22-16,6 5-13 0,-9-5-1 15,2 7-6-15,1 2-9 0,-4-10 0 16,-1 10 2-16,3-4-2 0,0 5-6 16,-4-1 8-16,2-3-3 0,4 3 1 15,-3 0-1-15,2-10 9 0,-2 10-9 16,1-8 1-16,-3-2 5 0,6 1 0 0,-4 0-1 16,-2-1 0-16,7 5-2 0,1-6 5 15,2 5-9-15,-3-3 5 0,3-1-1 16,-3 10-9-16,4-6 5 0,-4 6 0 15,5 2-6-15,0-2 1 0,3 0 0 16,-1 0-5-16,3-7 4 0,-4 7-4 16,7-12 0-16,-1-1 0 0,-5-1 5 15,-2 0-5-15,5-2 0 0,-5-1 0 16,3-1 0-16,3-7 0 0,4 0 0 16,15 7 4-16,-1-2-4 0,-3-15 0 0,11 3 0 15,-3 3 0-15,-11-7 0 0,-2-1 0 16,4 16-4-16,-5-4-10 0,-2 10-10 15,-8 9-15-15,-4 6-58 0,-2-6-83 16,-9 6-143-16</inkml:trace>
  <inkml:trace contextRef="#ctx0" brushRef="#br1" timeOffset="120156.4189">13672 12396 278 0,'0'0'63'0,"6"0"2"0,-1 0-18 16,-5-3-3-16,7 3-10 0,-7-8-10 16,0 8 0-16,4 0-10 0,-4-7 1 15,0 7 3-15,0 0-11 0,0-2 2 16,0 2-9-16,0 0 6 0,-4 0 0 16,4 0 2-16,0 0-1 0,0 5 0 0,0 4 8 15,0-5-8-15,0 1-1 0,0 3 7 16,0-8-7-16,0 3 9 0,0-3-9 15,9 0 9-15,-9 0-8 0,7 0-2 16,-1-4 0-16,1-6 9 0,1 7-7 16,0-5 5-16,4 1 1 0,3 1 0 15,1-2 4-15,-3 0-1 0,3 2 4 16,-3-3-8-16,4 3-1 0,1 6 1 0,1-2-6 16,-6 2 0-16,5-7-1 0,0 7-5 15,-3-8 0-15,0-6 0 0,-2 4 5 16,3 1-5-16,-4-8 0 0,-6 6 0 15,1-1 0-15,1-1 0 0,-8 1 0 16,7 5 0-16,-7 7-5 0,3 0-6 16,-3 0-12-16,0 10-26 0,0 1-104 15,0 0-145-15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22:06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17269 1468 424 0,'5'-31'163'0,"13"12"1"15,0 6-80-15,-7 4-31 0,-2 9-12 16,-9-7-3-16,0 7-12 0,0 0-4 15,-18 0-2-15,-5 0-6 0,-3 8 1 0,-2 6-1 16,-2 10-5-16,1 7 5 0,-4 1-4 16,-11 14-6-16,6-1 1 0,-12-2-1 15,2-5 1-15,10-4-5 0,4-4 0 16,10 3 5-16,15 4-5 0,9 7 0 16,0 2 4-1,5 1-4-15,15-3 0 0,9-3-4 0,4-2-1 0,18-7-13 16,-10-2-10-16,-2-7-11 0,-1-12 0 0,-4-6-26 15,-11-5-60-15,8-9-57 0,5-9-90 16</inkml:trace>
  <inkml:trace contextRef="#ctx0" brushRef="#br0" timeOffset="311.3776">17964 1583 361 0,'0'-14'120'0,"0"3"25"0,0 4-80 15,-5 2-5-15,-19 5-21 0,-9 9-7 16,-13-3-7-16,-13 9-4 0,-9 12-1 16,-7 5-2-16,14 6-1 0,9-4-11 15,16 8 0-15,19 8-1 0,17 0 0 16,0 1 6-16,2 0 0 0,21-1-2 16,16-6 1-16,20-15 9 0,13 3-9 15,10-4 0-15,-7-14 0 0,-10-7-5 16,-14-7-5-16,-12-16 4 0,-9 2-4 15,1-30 0-15,-2 0 0 0,-12-16 0 0,-1-12-4 16,0 16 4-16,-11 3-5 0,-5-6 0 16,-9 10-5-16,-9 10 5 0,3 2-11 15,-16 8-7-15,3 16-2 0,3 4-3 16,4 9-12-16,2 6-34 0,5 8-52 16,0 1-43-16,6 7-35 0</inkml:trace>
  <inkml:trace contextRef="#ctx0" brushRef="#br0" timeOffset="653.9472">18372 1824 388 0,'11'18'126'15,"4"7"29"-15,-4-6-86 0,-2 5-24 16,-3-6-6-16,1-5-9 0,-7-3 1 15,4-3-8-15,-4-7 0 0,7 0-1 16,-7-5-1-16,8-16 0 0,-8-4-3 16,8-10-4-16,-8-9 1 0,7 1-6 15,11 12 6-15,0-14-6 0,3 6-4 0,-3 0 0 16,3-5 4-16,-6-6-5 0,8 13 1 16,5 8-1-16,3 20 2 0,3 9-6 15,-1 6 4-15,0 24-4 0,4 27 5 16,14 17-5-16,6 10 0 0,2 15 4 15,-5-1-4-15,-6-11 0 0,-11-7-9 16,-2-5-1-16,-3-7-8 0,-4-13-10 16,-3-16-11-16,-7-11-9 0,-18-21-41 0,0-7-90 15,0-11-128-15</inkml:trace>
  <inkml:trace contextRef="#ctx0" brushRef="#br0" timeOffset="923.4858">19306 1681 388 0,'31'14'126'0,"11"11"22"0,-1-2-79 16,-8 11-24-16,11 14-17 0,2 2-3 15,3 16-7-15,-3-1-8 0,5-6 1 16,-4-12-4-16,5-4 1 0,1-13-3 15,2-8-5-15,-2-13 6 0,-9-9 0 0,-15-7 0 16,-11-9-6-16,-13-18 5 0,-5-13-5 16,0-7 0-16,0-14-5 0,-10-4-7 15,1-3-7-15,-6 14-16 0,-6-1-46 16,3 7-85-16,3 9-74 0</inkml:trace>
  <inkml:trace contextRef="#ctx0" brushRef="#br0" timeOffset="1277.6587">20240 1871 331 0,'20'12'103'0,"-2"-1"35"16,1-4-48-16,3-7-29 0,-1 0-13 15,3-8-15-15,1-13-8 0,1 4-7 16,-5-11-2-16,-4 0-4 0,1-1 1 0,-9 6-13 15,-4-4 6-15,-5 2-6 0,-6 3 6 16,-7 0-6-16,-5 12 0 0,-8 10 6 16,-6 0-6-16,5 0 5 0,-1 14-5 15,7 7 7-15,4 2-7 0,9 7 0 16,8 10 5-16,0-2-5 0,8 12 6 16,2 7 0-16,3 0-1 0,7-6 0 15,16 1-5-15,6-13 6 0,12 3-1 0,5-11 1 16,-2 0-6-16,-17-12 0 0,-4-10 0 15,-4-9 0-15,8 0 0 0,-8-11-11 16,1-3 0-16,-5-8-6 0,-5-5-12 16,-15-14-13-16,0-9-44 0,-3-8-87 15,8-2-67-15</inkml:trace>
  <inkml:trace contextRef="#ctx0" brushRef="#br0" timeOffset="1511.8442">20943 2165 289 0,'7'6'72'0,"0"-6"30"16,-7 0-18-16,0 0-5 0,0-12-22 15,0-8-17-15,-10-6 3 0,10-6-19 0,0-12 1 16,0-1 0-16,0-10-8 0,0 2 9 16,14-6-9-16,-7 3 1 0,-2 8-7 15,0 4 0-15,-5-1-6 0,13 5 1 16,-5 1-12-16,7 0 1 0,0 1-12 15,14 3-6-15,4 2-14 0,9 7-4 16,6 5-37-16,4 6-33 0,-14 15-51 16,-1-13-20-16</inkml:trace>
  <inkml:trace contextRef="#ctx0" brushRef="#br0" timeOffset="1913.3612">21969 1466 310 0,'0'-12'87'0,"-6"5"22"0,6-8-28 16,0 5-20-16,-9-1-11 0,-7 8-17 16,-2-9-5-16,-11 9-11 0,-11 3 4 15,9 0-9-15,4 0 1 0,0-1-6 0,6 6-7 16,-2 6 6-16,-1 2-1 0,-9-2-5 16,2 4 7-16,8-5-7 0,3 6 5 15,10 5-5-15,10-1 0 0,10 1 0 16,8 3 0-16,7-1 0 0,3-3 5 15,1-4-5-15,-9 1 0 0,-1-3 0 16,-6 0 0-16,1-2 0 0,13 3 0 16,4-8 6-16,5 5-6 0,15 3 0 15,-3 4 0-15,-4 8 5 0,0 16-5 0,0 16 7 16,2 13 1-16,1 10-3 0,2 8 1 16,0 2 0-16,-3-5 0 0,-6-3-1 15,-8 4 2-15,-9-14-2 0,-10 11-5 16,-6-11 0-16,-7-9 0 0,0-15 6 15,0-25-6-15,-13-17 0 0,-5-8-6 0,-12-15 6 16,1-11-17-16,-7-7 5 16,1-7-14-16,-5-10 5 0,7 0-17 0,-1 3-33 15,14 1-59-15,0 5-25 0,6 6-9 16</inkml:trace>
  <inkml:trace contextRef="#ctx0" brushRef="#br0" timeOffset="2246.5678">22434 1721 299 0,'41'0'89'15,"0"-8"29"-15,0 8-31 0,-5 0-11 16,-9-4-22-16,-7-8-11 0,-4-4-12 16,-3-2-6-16,2-10-7 0,-7 6-6 15,-3-9-1-15,-5-5 1 0,0 2-4 0,-6-2-3 16,-12 0-5-16,-2 7 6 15,-6 22-6-15,1 7 0 0,-16 0 0 0,4 0 6 16,2 10-6-16,6 11 0 0,3 10 0 16,26 1 0-16,-5 21 0 0,5 1 6 15,8 6-6-15,2-7 0 0,10-1 5 16,2-4-5-16,8 3 7 0,1-13-7 16,2-8 0-16,-9-12 5 0,-3-9-5 15,-7-9 0-15,2-6 0 0,-3-9-5 16,3-10-7-16,-3 0 0 0,2-11-7 15,0 3-9-15,6 2-22 0,0 2-49 0,7-6-68 16,2 3-43-16</inkml:trace>
  <inkml:trace contextRef="#ctx0" brushRef="#br0" timeOffset="2606.0844">22966 1754 278 0,'22'39'63'15,"3"-5"20"-15,-4-8-26 0,-4-7 9 16,-3-7-13-16,-6-12-5 0,-1 0-13 16,-7-13-1-16,7-9-7 0,-7-3 0 15,4-7-8-15,-4 1 0 0,0-9 1 16,0-3-9-16,-9 0 6 0,9-11-6 16,-5-3 9-16,5 4-14 0,0 4 6 0,13 0-7 15,2 3 7-15,4 7-6 0,6 0 0 16,4 17-1-16,9 1 0 0,-1 21-5 15,6 7 6-15,-7 7-1 0,0 16-5 16,-5 7 0-16,10 15 6 0,-3 10-6 16,11-2 0-16,5 11 5 0,-4 3-5 15,-7 1 0-15,-2-9 0 0,-15 4 5 16,-13-14-5-16,-3-4 0 0,-4-9-5 0,-6-11-6 16,5-11 0-16,-5-21-5 0,0 0-2 15,0-6-5-15,-8-16-8 0,8-12-4 16,-10-3-28-16,2-6-34 0,3-1-59 15,10-1-40-15</inkml:trace>
  <inkml:trace contextRef="#ctx0" brushRef="#br0" timeOffset="2874.8558">24170 798 243 0,'9'9'35'0,"1"8"18"15,5 11-31-15,0 8 4 0,3-3 1 16,6 14 12-16,1 10-3 0,-6 2-3 16,9-8 8-16,10 24-3 0,-1 1-5 15,1-1-11-15,6 4-8 0,-5 13 0 16,-7-25-7-16,-5-3 1 0,-4-9-8 15,-5-12-8-15,-1-8-13 0,-14-7-62 16,-3-11-43-16,0-17-28 0</inkml:trace>
  <inkml:trace contextRef="#ctx0" brushRef="#br0" timeOffset="3052.0098">24027 1428 361 0,'-13'-17'136'0,"13"2"36"16,0-2-51-16,21 3-23 0,9-1-19 15,6 8-21-15,8 7-14 0,10 0-8 16,13 10-17-16,0 5-5 0,13 14-5 16,15 5-9-16,7 6 0 0,-11 1-9 0,1-7-14 15,-5-8-5-15,-1-7-15 0,4-19-8 16,2 0-42-16,-9-9-90 0,1-11-128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25:16.1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1642 14133 506 0,'0'0'170'0,"0"7"-11"15,8 2-100-15,2 4-35 0,0 1-19 16,-3-8-17-16,1-6-11 0,-8 0-89 16,6-6-56-16,4-8-87 0</inkml:trace>
  <inkml:trace contextRef="#ctx0" brushRef="#br0" timeOffset="515.6553">2724 13278 406 0,'9'-11'149'0,"6"3"19"0,-10 12-34 16,0-4-91-16,-5 15-20 0,5 11-1 15,0 6 0-15,-5 10-13 0,10 0 20 16,-10 2-9-16,11 4-1 0,1 4 6 16,4 5-7-16,-5 6 6 0,7 1-6 15,4 9-5-15,-3 5 5 0,6-5 0 16,1 1-5-16,-2-1-4 0,1-15-2 15,-14-5 1-15,4-7-8 0,-7-5 0 16,1-10-4-16,5-3-7 0,-7-12-11 0,-1-5-14 16,1-11-10-16,-7 0-15 0,8 0-12 15,-8-16-118-15,5-3-135 0</inkml:trace>
  <inkml:trace contextRef="#ctx0" brushRef="#br0" timeOffset="1258.4568">3218 14200 445 0,'14'13'148'0,"8"-1"10"16,-17-2-100-16,3-6-20 15,2-7-10-15,-10 3-3 0,8-6-2 0,-8-4-11 16,0-4 4-16,6-10-5 0,-6-2-6 16,0-11 0-16,0-1-5 0,-5-5 0 15,5-6 0-15,2-1 0 0,3 4 0 16,5-5 0-16,-10 13 0 0,10 11 0 16,-1 5 0-16,4 3 0 0,-6 7 4 0,13 6 1 15,-2 6 13-15,0 0-6 0,5 7-3 16,-7 7 11-16,2 8-1 0,0 12 0 15,3 7-5-15,0 3-1 0,1 13-3 16,-6-7-1-16,0-5-4 0,4 4 0 16,6 0-5-16,5-11 0 0,7 0-5 15,-9-3-4-15,-7-12-6 0,-3-9-3 16,-2-8-10-16,-12-6-1 0,-1 0-8 0,3-8 0 16,0-11-1-16,7-2 3 0,-6-4-8 15,9-4 12-15,-4-5-2 0,7-13-5 16,-9-10-2-16,9-4-4 0,-7 3-2 15,3 1 1-15,-3 7 4 0,7 0 0 16,1 12 23-16,-3-5 18 0,5 9 18 16,3 1 15-16,0 1 8 0,4 0 12 15,-2 7 8-15,-17 2 1 0,2 2-17 0,-13 9-6 16,0 12-7-16,0-11-11 0,-18 18 5 16,7-7-2-16,-2 8-13 0,1 7 5 15,-9 6 1-15,-4 1-7 0,9 8-10 16,-5-4 4-16,1-2 1 0,7 4 0 15,0 1-5-15,5-1 7 0,1-1-7 16,7-11 0-16,0 3 6 0,12-4 0 16,6 2 0-16,6-4-2 0,-3 1 1 15,2-5 10-15,2-5-6 0,-1-4 11 16,-1 0-6-16,5 0 4 0,-10 11 1 16,8-11 0-16,-6 6-11 0,-2 5 6 0,-13 0-1 15,-5-1-4-15,0 4-9 0,0 2 4 16,-20 2-4-16,10 3 0 0,-4 0-4 15,4-3-5-15,-11 0-9 0,11-9 1 16,-7 3-16-16,3-3-4 0,-3-6-12 0,11 5-10 16,-6-2-45-16,-1-6-72 0,13 0-121 15</inkml:trace>
  <inkml:trace contextRef="#ctx0" brushRef="#br0" timeOffset="1489.6749">4823 13812 406 0,'0'23'141'0,"0"-2"23"16,6 8-66-16,-6-2-72 0,-5 7-9 0,5-6-12 15,-10-4-5-15,4-7-5 16,1-3-12-16,-2-14-80 0,2 0-54 0,5 0-83 16</inkml:trace>
  <inkml:trace contextRef="#ctx0" brushRef="#br0" timeOffset="1643.0636">4510 13397 370 0,'36'0'111'0,"8"9"8"0,-18 1-86 15,1-2-111-15,-4 2-32 0,3 4-46 16</inkml:trace>
  <inkml:trace contextRef="#ctx0" brushRef="#br0" timeOffset="2121.9747">5358 13372 453 0,'-4'-9'155'0,"-2"3"8"0,-4 6-99 16,0-9-16-16,-13 9-25 0,-3 0 0 15,0 0-7-15,-4 0-5 0,-2 11 0 16,9-11-6-16,6 16-5 0,-4-2 4 16,8-3-4-16,3 7 0 0,10 0 5 15,-6-3-5-15,6-2 5 0,0-2-5 16,6-6 0-16,-6 4 0 0,0-9 0 0,0 0-5 16,0-6 0-16,0 0 1 0,0-4 4 15,-5-1-10-15,5 5 4 0,0-7-5 16,0 8 6-16,8-6 5 0,6 14-5 15,5-3 5-15,2 0 0 0,9 8 5 16,9 2 6-16,-4 10 0 0,1-2 3 16,6 16 15-16,-3 8-14 0,-9 8 9 15,-1 7 1-15,-6 10-7 0,-13-1 0 16,-4 9-3-16,-6 1-1 0,10-6-6 0,-10-2-3 16,0-7-1-16,-10-16 1 0,1-11-1 15,-9 1-4-15,1-6 0 0,-9-5 0 16,-10 3-9-16,-8-10 0 0,-7-12-9 15,2-5-5-15,0 7-14 0,13-7-7 16,8 0-9-16,5-1-8 0,15-10-79 16,8 4-47-16,-5-5-51 0</inkml:trace>
  <inkml:trace contextRef="#ctx0" brushRef="#br0" timeOffset="2515.6924">5775 13715 388 0,'13'21'134'0,"-2"-4"20"0,4 2-64 16,-7-3-47-16,-8-9-12 0,3 1-3 15,-3-8-2-15,0 0-9 0,0 0-5 16,0 0 0-16,0-10-7 0,0 2 0 15,0-3-5-15,0-3 6 0,0-2-6 16,0-3 0-16,0 1 5 0,5-2 1 16,4 3-1-16,-1-5 4 0,-3 4 8 0,1 2 1 15,-6 1 1-15,15-1-5 0,-7 5 6 16,2 6-1-16,5 5-6 0,-2 0 2 16,6 7-11-16,4 13 5 0,-5-1-4 15,18 12 0-15,-6 2-5 0,-7-1 0 16,-5 1 0-16,3 0 0 0,-16-12 0 15,-5 4-5-15,0-7-4 0,0-7-6 16,0-5-3-16,-10-6 4 0,10 5-10 0,0-5-5 16,-7-11-15-16,7 8 3 0,0-8-26 15,0-2-97-15,7-7-143 0</inkml:trace>
  <inkml:trace contextRef="#ctx0" brushRef="#br0" timeOffset="2690.1">6347 13604 445 0,'18'16'148'15,"-3"6"10"-15,11-5-112 0,-3 8-14 16,-16-7-9-16,2-2-12 0,5-3 1 16,-14 1-12-16,4-7-7 0,-4-7-9 15,0 0-7-15,0 0-137 0,0 0-112 0</inkml:trace>
  <inkml:trace contextRef="#ctx0" brushRef="#br0" timeOffset="2834.4458">6234 13181 415 0,'5'-26'124'0,"3"12"13"0,10 0-122 16,0-1-89-16,0 4-62 0,4 2-35 15</inkml:trace>
  <inkml:trace contextRef="#ctx0" brushRef="#br0" timeOffset="3117.2833">6730 13604 353 0,'52'52'118'0,"-9"-15"44"0,4-1-24 16,-12-7-80-16,-7-10-12 0,-9-8-3 15,-11-4-16-15,-8-7 0 0,0 0-13 16,-9-14 5-16,-8-2-9 0,-4-10-5 16,-4-6 0-16,-1-2-5 0,-10-9 0 15,4 1 5-15,-1 4-5 0,2 0 0 0,0 5 0 16,3 2 0-16,-2-10 5 0,7 6-5 16,1-1 0-16,7-3 0 0,10 3 0 15,5 17 0-15,5-2 0 0,5 10 5 16,9 11-5-16,3 0 0 0,0-11-5 15,13 9-10-15,-7 2 0 0,8-5-23 16,6 5-6-16,2 0-96 0,-13-8-43 16,4 8-76-16</inkml:trace>
  <inkml:trace contextRef="#ctx0" brushRef="#br0" timeOffset="3311.2776">6603 13597 388 0,'0'4'126'16,"4"-4"22"-16,3 0-79 0,3 0-29 0,6 0-14 15,-3-7-14-15,5 7 1 0,7-7-6 16,4 7-7-16,2-4 6 0,4 4-6 16,6-6-6-16,3-2-8 0,-5-4-78 15,2-1-59-15,-4-1-80 0</inkml:trace>
  <inkml:trace contextRef="#ctx0" brushRef="#br0" timeOffset="3475.6376">7254 13599 424 0,'6'27'148'0,"12"0"3"0,-6 5-91 15,11-8-28-15,-4 11-12 0,-1-5-3 16,0-5-12-16,0-6-5 0,-6-1 0 0,-8-7-17 15,-4-11-14-15,0 0-116 0,5 0-127 16</inkml:trace>
  <inkml:trace contextRef="#ctx0" brushRef="#br0" timeOffset="3627.7886">7203 13359 379 0,'15'2'110'0,"-1"-2"27"0,6-5-59 16,1 5-65-16,-4 0-13 0,4 5-34 16,2-5-56-16,-17 3-40 0,4-3-34 15</inkml:trace>
  <inkml:trace contextRef="#ctx0" brushRef="#br0" timeOffset="3926.7735">7846 13382 299 0,'28'0'80'16,"-1"0"38"-16,-2 0 2 0,-5 9-33 16,-15 7-32-16,-5 4-17 0,-15 1-6 15,10 0-4-15,-5 7 3 0,-16-4-13 0,5 0-1 16,-4 2-5-16,9 2-7 0,-10-10 0 15,16 9 1-15,0-1-6 0,10-3 5 16,0 1-5-16,0 1 6 0,8-2-1 16,-1 3-5-16,6-7 5 0,6 6-5 15,-6-8 0-15,-13-3 4 0,18 0-4 16,-1-5-4-16,1-9-1 0,-5 0-17 16,5-9 0-16,2-5-44 0,-7-5-93 0,6-4-133 15</inkml:trace>
  <inkml:trace contextRef="#ctx0" brushRef="#br0" timeOffset="4172.1731">8458 13546 370 0,'-13'10'111'15,"-7"3"41"-15,2 1-81 0,-3 2-24 16,-2-1-27-16,2 5-1 0,6-1 0 15,-2 1-6-15,9 2 0 0,8-4-1 16,-6-2-2-16,6-3-4 0,0-5-1 16,0-3 2-16,13 1 1 0,-2-6-8 15,1 0 5-15,-2 0-5 0,8-8-5 0,-10 0-15 16,2 1-3-16,-1-6-13 0,-2-3-51 16,-7 2-75-16,6-2-62 0</inkml:trace>
  <inkml:trace contextRef="#ctx0" brushRef="#br0" timeOffset="4439.8265">8525 13651 341 0,'8'14'112'16,"-3"2"28"-16,3 4-50 0,2-3-22 0,3-1-22 15,5 2 4-15,-2-3-9 0,6-5-6 16,-1 1-2-16,-10 0-3 0,4-3 4 16,-7-3-10-16,-8-5 1 0,0 6-2 15,0-6-4-15,0 0-1 0,-5-8-5 16,-3 8 1-16,8-15 3 0,0 2-3 15,0 5-1-15,0-5-6 0,0 2 5 16,16-1-8-16,-2-2 0 0,0-1 1 16,3 1-5-16,-1 0 0 0,-1 3 0 15,9 2 4-15,2 4-8 0,2 5-1 0,5 2-3 16,8-2-8-16,-10 9-9 0,2-3-11 16,1-2-10-16,7-4-10 0,-2 2-12 15,-1-2-69-15,9 0-50 0,4-7-100 16</inkml:trace>
  <inkml:trace contextRef="#ctx0" brushRef="#br0" timeOffset="4699.1793">9444 13073 379 0,'0'11'127'0,"0"9"36"15,0 3-42-15,5 12-71 0,-5 6-2 16,10 12-7-16,1 9-8 0,12 2-9 0,0 4 5 16,8-3-19-16,7-9 0 0,0 4-1 15,-6-4-9-15,-2-7 5 0,-7-8-5 16,-2-1 5-16,-21-13-5 0,0-2-5 16,0-5-4-16,5-2-16 0,-10-9-9 15,5 0-2-15,-7-9-15 0,7 0-72 16,0-7-61-16,-13-5-62 0</inkml:trace>
  <inkml:trace contextRef="#ctx0" brushRef="#br0" timeOffset="4834.1238">9480 13738 397 0,'23'-7'142'16,"8"-4"17"-16,4 4-81 0,5-5-25 16,1-1-14-16,0 4-7 0,0 3-14 0,-7 6-1 15,2-10-12-15,-1 5-16 0,6 0-12 16,3 8-68-16,5-10-70 0,-2 7-114 15</inkml:trace>
  <inkml:trace contextRef="#ctx0" brushRef="#br0" timeOffset="6160.4785">10760 13052 321 0,'14'-14'94'0,"3"-5"38"16,4-5 4-16,3 0-75 0,-9-6-29 15,5-1-4-15,-9 2-3 0,1-8-14 0,-7 9 6 16,-2 6 1-16,-3 5-5 0,6-3-1 16,-6 14-6-16,10-3 11 0,-3 2-11 15,-7 0 5-15,5 7 0 0,-5 0 0 16,0 0-1-16,0 14 4 0,0 1 11 15,-5 20-11-15,5 10 5 0,0 14 6 16,0 20 2-16,-2 13-8 0,2 18 0 16,5 2-6-16,-5-1 5 0,7-4-1 15,-3-12-4-15,11-10-1 0,-3 0 0 16,9-15 1-16,-1-9-1 0,-1-10-4 0,9-15 0 16,5-15 2-16,3-21-7 0,-7 0 1 15,1-13 1-15,-8-17-5 0,0-26 0 16,-3-4 0-16,4-4 0 0,0-7 0 15,0 5-5-15,-3 3-2 0,-12-3-3 16,-8 0-2-16,5 1-9 0,-5-4 1 16,0 8-9-16,0 5-7 0,5 9-1 15,1 15-9-15,2 10-2 0,4 9-7 0,8 3-7 16,6 10-10-16,-2 0-102 0,-4 0-104 16</inkml:trace>
  <inkml:trace contextRef="#ctx0" brushRef="#br0" timeOffset="6484.7651">11893 13434 406 0,'7'-13'141'0,"3"-2"23"16,-10 2-99-16,6 2-12 0,-6 0-14 15,-15 3-1-15,-9 8-4 0,-6 5-7 16,4 12 5-16,-3 10-11 0,3 3 3 15,4 11-4-15,1 6 3 0,6 0 1 16,4 0-6-16,11 2 0 0,0 0 8 0,8-6-4 16,5 1-6-16,5-6 0 0,5-12-3 15,11 0-1-15,12-14-8 0,8-12 0 16,10 0 2-16,-3-8-2 0,-3-13-4 16,-4-8 3-16,-4 0-3 0,-8-4 0 15,-1 0-3-15,-12-3-7 0,-9-1 2 16,-4-4-12-16,-16 6-5 0,0 0-9 15,-8 1-15-15,-3 4-6 0,-1 5-9 16,-11 4-53-16,9 7-67 0,-4 0-123 0</inkml:trace>
  <inkml:trace contextRef="#ctx0" brushRef="#br0" timeOffset="6729.2861">12181 12811 497 0,'13'26'172'0,"10"8"-6"15,2 9-101-15,-4 8-20 0,5 6-14 16,-5 12 8-16,-1 0-10 0,8 11-9 16,-5-4-6-16,-4-7-5 0,3-4 0 15,-1-7-4-15,-16-9-5 0,-5-5-5 0,5-3-13 16,-5-4-6-16,6-7-15 0,-6-14-4 15,0-10-6-15,8-6-77 0,2 0-54 16,0-13-84-16</inkml:trace>
  <inkml:trace contextRef="#ctx0" brushRef="#br0" timeOffset="6987.3983">12798 13174 434 0,'0'-7'145'0,"0"7"7"0,0 0-93 16,0 0-20-16,-13 0-5 0,-4 14-3 16,-4-6-2-16,-3 15-1 0,7 8-7 15,1 12 12-15,3 3-18 0,13-1 5 16,0 4-6-16,0-4 1 0,5-8-1 16,11 5-5-16,0-1 0 0,9-15-5 15,4 2 2-15,7 1-2 0,-6-2-4 0,-1-6-10 16,4 1 1-16,-2-5-9 0,2-4-11 15,5-10-5-15,-2-1-9 0,-4-2-6 16,-4-18-17-16,-2 1-108 0,-3-9-112 16</inkml:trace>
  <inkml:trace contextRef="#ctx0" brushRef="#br0" timeOffset="7360.5378">13498 13278 379 0,'0'-22'118'0,"0"-2"27"0,-3 4-83 16,-15 5-15-16,-2 1-15 0,-6 12-6 15,0 2-6-15,-15 0 3 0,8 16-12 0,-1 6 9 16,6 14-9-16,4-1 1 0,10 9-7 16,1 4 7-16,4-3 0 0,9-8-2 15,-5-1 1-15,5-6 0 0,0-4-2 16,3-5 1-16,-3-4 3 0,8-7-7 15,-1-1 0-15,-7-7-2 0,8-2 1 16,-8 0-5-16,5 0 5 0,3-2 0 16,3-10-5-16,4 12 0 0,8-10 0 0,0 4 0 15,1 6 0-15,4 0 0 0,7 14-5 16,2-7 5-16,-2 8 0 0,9 2 0 16,-2-4 0-16,-4-1 0 0,-4-1 0 15,-9-8 0-15,-4 7 5 0,-5-10-5 16,-9 0-5-16,0-10 0 0,-1 3-10 15,1-10-14-15,-7-6-7 0,0-3-10 16,-10 2-89-16,10-11-45 0,1 4-58 16</inkml:trace>
  <inkml:trace contextRef="#ctx0" brushRef="#br0" timeOffset="7727.5533">13798 13475 310 0,'9'19'96'0,"6"9"37"0,1-6-3 16,-1 5-76-16,8 1-18 0,-3-3-5 15,-6-7-12-15,1 1 1 0,-2-3-2 16,-3-6-8-16,-2-10 1 0,-8 0 4 16,8 0-4-16,-8-10-5 0,4-4 0 15,-4-7-1-15,0-4 2 0,5-1-7 16,-5-1 0-16,8-3 0 0,-7 3 0 15,9-3 0-15,-10-7 0 0,8 2 5 16,-8 2-5-16,13 7 0 0,1 1 0 0,0 10 0 16,1 1 12-16,1 8-7 0,-1 9 6 15,5 8 0-15,-1 5-6 0,1 14 0 16,3 9-1-16,5 8 1 0,0-8 0 16,4 5-5-16,-2-1 0 0,-4 0 7 15,-8-6-7-15,-13-1-7 0,-5-8 2 16,8-12-4-16,-8-3-12 0,0-5-7 15,0-8-12-15,0 0-14 0,0-8-71 0,0-1-40 16,0 0-53-16</inkml:trace>
  <inkml:trace contextRef="#ctx0" brushRef="#br0" timeOffset="7897.4663">14519 13479 331 0,'11'6'93'0,"7"0"55"0,-6 1-16 0,4 7-77 15,-6 2-24-15,6-2-12 0,-4 15 1 16,11 2-9-16,-9 3-4 0,3 3-2 16,-1-1-5-16,-4-9 0 0,-6-2-17 15,2-7-3-15,-8-6-72 0,5-12-59 0,-5 0-80 16</inkml:trace>
  <inkml:trace contextRef="#ctx0" brushRef="#br0" timeOffset="8061.987">14473 13110 370 0,'13'0'111'0,"0"2"25"0,10-2-91 16,0 0-24-16,0 0 0 0,5 6-14 16,0 0-7-16,-4 0-20 0,4 2-54 15,0-8-62-15,-2 0-35 0</inkml:trace>
  <inkml:trace contextRef="#ctx0" brushRef="#br0" timeOffset="8404.4093">15024 12961 331 0,'0'10'75'0,"0"-5"41"16,-13 6-59-16,-1 2-10 0,-1 1-11 0,-5 5-7 15,-3-1-3-15,7 6 1 0,-4-5-12 16,7 9 2-16,-1-2-3 0,1 4-7 15,3 2 5-15,-2 0-6 0,12-4 1 16,0 6 6-16,0-2-8 0,0-5 7 16,5 1 4-16,8 1-1 0,5-7-4 0,10-2 6 15,13 5-5-15,5-2 0 0,8 1-2 16,-2-8-4-16,0 14-1 0,-6-6 1 16,-11 0-6-16,-8 1 0 0,-2 3 5 15,-17-10-5-15,-8 0 0 0,0-1 0 16,0 2 0-16,-10-4 0 0,-3 5 0 15,-5-7 0-15,-1-4 0 0,-11 4 0 16,-3 0 0-16,-4-2 0 0,-11-6-11 0,-2 2 0 16,4-7-11-16,-2 7-1 0,9-9-14 15,6 2-17-15,7-11-107 0,8 5-108 16</inkml:trace>
  <inkml:trace contextRef="#ctx0" brushRef="#br0" timeOffset="8937.9573">15461 13420 310 0,'23'35'78'0,"-5"1"23"15,-3-4-43-15,-5 6 3 0,-4-8-21 16,-6-1-12-16,0-7 0 0,0-6-15 15,0-2 8-15,0-2-8 0,0-12-5 16,0 0-1-16,0 0-2 0,0-10 7 16,0-5-5-16,0-2 0 0,-6-8-7 0,-1 2 7 15,7-4-2-15,-8-3-5 0,8 1 6 16,0-8-6-16,5 2 0 0,0 2 7 16,1-2-7-16,6 9 0 0,-2 0 0 15,1 2 0-15,-3 10 0 0,5-1 7 16,-4 8-7-16,0 7 0 0,0 0 0 15,4 6 0-15,-4 17 0 0,5 8 0 0,0 14 0 16,1 4 0-16,0 5 0 0,1-10 0 16,2-2 0-16,0-9 0 0,-5-1 0 15,0-5 0-15,-5-10 0 0,-3-6 0 16,-5-8 0-16,0-3 0 0,0-3 0 16,0 3 0-16,-10-32 6 0,10 7-1 15,0-3 7-15,5-3-1 0,7-2 9 16,3-1-9-16,6 0 13 0,2-1-7 0,9-3-7 15,9 8 7-15,-6 2-7 0,6 5-6 16,1 1 13-16,6 22-5 0,-1 0-6 16,12 1-6-16,-3 18 4 0,1 16-4 15,2 13 5-15,3 6-5 0,16 12 0 16,-9-2 0-16,1-2 5 0,-7 3-5 0,-19 4 0 16,-26-4-10-16,-12 13-12 0,-6-6-15 15,-6-1-129-15,-24-11-161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29:53.9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24947 13328 379 0,'0'-15'127'15,"6"1"43"-15,-6 1-70 0,5 4-36 16,-5-1-10-16,8 10-8 0,-8-8-5 16,0 8-2-16,0 11-10 0,-6 5 0 0,6 11-11 15,0 8-3-15,-7 3-2 0,7 8-3 16,0 1-6-16,0 0 0 0,0-2-4 15,0-2-4-15,5-1-10 0,-5-3-9 16,0-12-19-16,0-1-12 0,0-10-129 16,0-16-158-16</inkml:trace>
  <inkml:trace contextRef="#ctx0" brushRef="#br0" timeOffset="168.9565">24883 12979 453 0,'16'2'140'0,"-4"-2"11"0,1 0-105 15,-3 0-27-15,-1 0-13 0,1 8-12 0,2-2-6 16,-3 1-34-16,6-2-105 0,-3 7-88 16</inkml:trace>
  <inkml:trace contextRef="#ctx0" brushRef="#br0" timeOffset="580.5926">25212 13617 453 0,'13'0'147'16,"-5"0"12"-16,0 0-114 0,4-11-14 15,-3-2-9-15,-9-8 4 0,9-1-9 16,-9-2-6-16,0-5 1 0,0-1-12 15,6 11 6-15,-6-9-6 0,13-3 0 16,-6 3 6-16,-1 1-6 0,2-1 0 0,-3 11 0 16,-5 13 5-16,10 4 0 0,-2 0 6 15,-8 0-5-15,10 12 4 0,-3 7-6 16,1 1 1-16,0 3 0 0,0-2 2 16,-3-1-7-16,-5-13 6 0,7 4-6 15,-7-8 0-15,10-3 0 0,-2 0 0 16,-3-16 6-16,4-9-6 0,6-5 0 15,-3-4 0-15,6 1 0 0,1 2 0 16,-1 11 0-16,-3 4 6 0,-7 12-2 16,-1 4 6-16,1 0 0 0,-3 12 4 0,-5 4 1 15,8 5-1-15,-3 9 0 0,-5 7-5 16,5-4-5-16,-5 6 2 0,10 1-6 16,-5-9-10-16,-5-5-8 0,9-1-1 15,0-16-20-15,-3-3-10 0,2-6-4 0,0 0-119 16,2 0-145-16</inkml:trace>
  <inkml:trace contextRef="#ctx0" brushRef="#br0" timeOffset="954.8718">25846 13868 445 0,'33'53'155'0,"-3"8"11"0,-4-7-117 0,3-5-7 16,-7-14 1-16,-4 5-8 15,0-9 2-15,3-16-4 0,-10-15-8 0,-3 0-6 16,-8-6-4-16,0-18-1 0,0-14-9 16,0-12-1-16,-11-7 1 0,0-8-1 15,-4-5-4-15,0-1 0 0,-3 4 5 16,3-4-5-16,4 4 0 0,-1-7 0 0,8 5-5 16,2-3 5-16,7 3-9 0,3 6 5 15,5 2-1-15,8 9 0 0,6 11 1 16,-1 6 4-16,0 12-5 0,5 9 5 15,-7 7 0-15,-1 7 0 0,-1 0 0 16,2 22 0-16,1 5 0 0,-2 8 0 16,-5 10 5-16,-4 3-5 0,-7-4 0 15,-7 1 0-15,0 1 0 0,-12-7 0 16,-2-10 0-16,-8-1-5 0,-4-12-15 16,-3-1 1-16,3-15-7 0,-2 6-11 0,5-6-7 15,-2 0-17-15,4-6-30 0,5-2-82 16,9 1-67-16</inkml:trace>
  <inkml:trace contextRef="#ctx0" brushRef="#br0" timeOffset="1282.5092">26697 13178 415 0,'10'0'132'15,"-5"0"32"-15,-5 0-104 0,0 7-9 16,-7 3-16-16,-4-2 2 0,-4 6-2 16,-9 7-8-16,-1 2-11 0,2 8 5 15,4 6-3-15,-1-5-14 0,5 1 6 0,15 5-5 16,0-6 5-16,0-3-6 0,0 1 1 16,13-7 0-16,10-5 0 0,-6-10 0 15,7-8-5-15,-8 0 5 0,2 0-5 16,4-11 0-16,-1-6 0 0,0-11 0 15,-3-8-5-15,4 2 5 0,-9-19-10 16,1-8 5-16,1-1-4 0,0-5-1 16,-9 12-5-16,-6 1-7 0,0 8-4 0,5 7-6 15,-5 11-3-15,0 1-13 0,0 14-113 16,0 4-133-16</inkml:trace>
  <inkml:trace contextRef="#ctx0" brushRef="#br0" timeOffset="1565.926">27073 13391 388 0,'0'5'118'0,"7"-5"38"0,-7 0-101 16,7 0-6-16,-7-21-18 0,0-6 1 15,0-8-9-15,0-5 0 0,0-1-4 16,0 6-2-16,0-4-5 0,0 5 0 15,0-1-2-15,4 1 1 0,-4 1 0 16,7 6-6-16,-2 7-1 0,5-5 1 0,-2 8 0 16,5 9 2-16,2 1-1 0,3 5-6 15,0 2 6-15,0 0-6 0,-4 0-12 16,6 0-9-16,-9-6-6 0,7 6-7 16,0 0-9-16,4 0-16 0,-1-8-67 15,4-1-43-15,-6-7-35 0</inkml:trace>
  <inkml:trace contextRef="#ctx0" brushRef="#br0" timeOffset="1732.1111">27474 12623 321 0,'0'0'94'0,"0"0"54"0,5 11-35 15,0-1-30-15,-5 9-27 0,0 5-14 16,0 3 1-16,0 10-8 0,8 6-3 16,0 1-13-16,-3 7 6 0,7 3-11 15,-1-2-4-15,1 8-1 0,-12 9-9 16,0-6-9-16,0 9-15 0,0-3-15 0,-13-15-22 15,-5-7-60-15,5-17-61 0,-4-20-85 16</inkml:trace>
  <inkml:trace contextRef="#ctx0" brushRef="#br0" timeOffset="1880.2712">27383 13138 388 0,'8'-8'126'0,"7"8"36"0,9 0-67 15,2 0-44-15,15-3-16 0,3 3-4 16,5 0-8-16,-8 8-5 0,7-8-12 15,-11 0-1-15,-2 0-5 0,1 0-11 16,1 0-7-16,3 4-5 0,-4-4-30 16,-5 0-113-16,-2 0-115 0</inkml:trace>
  <inkml:trace contextRef="#ctx0" brushRef="#br0" timeOffset="2139.4253">28143 13124 370 0,'-6'10'111'15,"-2"-5"41"-15,-2 7-74 0,-3-3-18 16,1 2-16-16,-1 7-7 0,-5 3-6 16,3-1-8-16,-1 5 0 0,1 1-7 15,-1-1 1-15,6 5-7 0,2-3-6 0,3-1 6 16,5-8-3-16,0-5-1 0,0-6 0 16,0-7-6-16,0 9 6 0,5-4-6 15,5-5 0-15,0 0 4 0,6 9-4 16,5-9 0-16,2 9 0 0,5-9 0 15,-5 0-4-15,0 0-2 0,8-6-13 16,10-7 5-16,-4-3-18 0,8-3-2 16,-1 0-9-16,-8 0-49 0,-10-16-79 15,2 0-76-15</inkml:trace>
  <inkml:trace contextRef="#ctx0" brushRef="#br0" timeOffset="2448.4629">28493 13165 361 0,'0'27'120'0,"0"11"25"16,-4 10-67-16,4 6-31 0,0 5-1 16,0 0-14-16,0-9-4 0,0-10 3 0,6-11-8 15,-6-11 1-15,7-18 3 0,-7 0-8 16,5 0 11-16,-5-15-16 0,0-6 5 16,8-14-9-16,-8-9 5 0,5-12-6 15,-5-8 0-15,8 1 5 0,-3 6-4 16,0 2-6-16,6 13 5 0,-1 8 1 15,3 12-2-15,2 4-3 0,3 9 4 16,-2 9-5-16,0 0 5 0,-1 10-5 16,-2 7-4-16,-6 2 5 0,-2 7-5 0,0 6 0 15,-5 9 0-15,13-6-5 0,-7 8-8 16,6 3-5-16,2-4-9 0,-2 0-5 16,1-7-11-16,-3-8-11 0,1-3 3 15,-3-7-16-15,1-10-103 0,-3-7-131 16</inkml:trace>
  <inkml:trace contextRef="#ctx0" brushRef="#br0" timeOffset="2760.5594">29436 13212 424 0,'18'-15'148'0,"-5"2"3"15,-7-1-91-15,1 4-21 0,-7 1-9 16,-7 2 1-16,-1 7-14 0,-3 0 1 16,-6 0-7-16,-2 12-5 0,-1 1-1 15,-3 10 0-15,-6 6 1 0,3 11-1 16,-1 5-5-16,1 10 0 0,8 0 6 16,5-2-6-16,8-7 0 0,5-3 0 15,0-7 5-15,5-4-5 0,7-9 0 16,-1 0 0-16,5-8 0 0,2-3 5 15,-1-4-5-15,9-8 0 0,0 0-5 0,0 0 0 16,-4-5-12-16,4-4-5 0,-8 0-13 16,-2-5-31-16,0-3-94 0,-2-5-123 15</inkml:trace>
  <inkml:trace contextRef="#ctx0" brushRef="#br0" timeOffset="3074.2216">29738 13281 341 0,'10'9'104'0,"2"-9"30"0,1 7-51 15,-2-7-28-15,2-14-13 0,2-2-11 16,0 1-6-16,3-5-11 0,-13 0 4 16,4 3-13-16,-9 0 0 0,7-1 1 15,-7 7-6-15,-7 0 0 0,-1 0 0 0,0 6 0 16,-5 5 0-16,-10 0 0 0,7 0 0 15,1 13 0-15,9 8 5 0,-3 15-5 16,9 14 0-16,12 10 0 0,7 9 7 16,6 6-7-16,14 0 0 0,5-2 8 15,5-6-8-15,-6 1 0 0,-9-12 0 0,-6-5 0 16,-7-14 0-16,-3-7-8 0,-9-12 1 16,2-11-4-16,4-7-6 0,-2 0-14 15,-3 0-61-15,-2-10-70 0,-8-5-52 16</inkml:trace>
  <inkml:trace contextRef="#ctx0" brushRef="#br0" timeOffset="3732.0483">20945 15449 857 0,'20'0'212'0,"-12"8"-8"15,8 6-168-15,-3-14-18 0,5 7-8 16,-3-7-2-16,5 0-22 0,-17 0-20 0,10-14-23 15,-5 7-14-15,-1-6-136 0,-7 4-183 16</inkml:trace>
  <inkml:trace contextRef="#ctx0" brushRef="#br0" timeOffset="4385.9986">21732 15902 514 0,'7'8'184'0,"1"-8"-19"0,-3 0-88 16,0-10-31-16,-1-3-7 0,3-3-15 15,0-10 0-15,2-3-10 0,-4-5 0 16,3-12-10-16,1-11 2 0,4-9-6 15,0-3 0-15,-2-4-6 0,7 2 6 16,0 0-4-16,0 4 4 0,-1 7-5 16,2 9 5-16,-11 11 0 0,10 14 0 15,-8 17 5-15,0 9 5 0,-3 1 3 0,2 20 1 16,4 2-1-16,-1 18 9 0,-6 1-4 16,4 3-6-16,-10 12 0 0,0-7-4 15,0-1-4-15,-6 4 1 0,6-4-1 16,-7-9-4-16,7-13 0 0,-5-11 4 15,5-16-4-15,0 0 0 0,8-9 0 16,6-12 4-16,-3-11-4 0,10-4 0 16,1-7 0-16,-3-5 0 0,6 7 4 0,4-5-4 15,1 2 0-15,6 0 0 0,-7 11 0 16,0 2 4-16,-4 14 0 0,0 17 0 16,-9 0 9-16,-3 10-1 0,-2 11-5 15,-2 12 10-15,-1 8-10 0,-8 8 1 16,6 1-8-16,-6-3 3 0,7-2-3 15,-7-2-3-15,6-3-12 0,-6 0-9 16,7 4-13-16,-7-6-11 0,5-5-18 16,1-12-14-16,-1 1-2 0,4-17-114 0,-5-5-146 15</inkml:trace>
  <inkml:trace contextRef="#ctx0" brushRef="#br0" timeOffset="4654.853">22575 15554 531 0,'18'-19'186'0,"1"0"-3"0,1-5-116 16,4 4-14-16,-1 3-9 0,-2 1-7 0,-1-7-14 16,-5 0-5-16,-7-4-4 0,-1-3-5 15,-3 7-1-15,-4 3-3 0,0 9-1 16,-6 0-4-16,-7 11 0 0,-8-8 0 16,-2 8 0-16,0 0 0 0,8 15 0 15,-1 6 5-15,6 9-5 0,2 7 0 0,8 2 4 16,0 4 0-16,0 1 1 0,5-3-2 15,8 6 1-15,8-3 0 0,12-3 0 16,-2-26-8-16,5-1-7 0,16-6-7 16,5-7-17-16,-9-10-1 0,1-17-21 15,2-5-11-15,-15 2-7 0,-5-20-105 16,6-3-136-16</inkml:trace>
  <inkml:trace contextRef="#ctx0" brushRef="#br0" timeOffset="4831.5049">23208 15039 539 0,'8'15'184'0,"-3"6"-7"16,9 9-115-16,0 10-13 0,0 0-16 15,-1 11-8-15,-4-2-11 0,-3 5-1 16,-6 3-8-16,0-5-1 0,0-2-8 0,0 4-14 16,0-8-6-16,0-9-10 0,0-14-15 15,0-13 2-15,0-10-30 0,0 0-106 16,0-10-98-16</inkml:trace>
  <inkml:trace contextRef="#ctx0" brushRef="#br0" timeOffset="5199.6021">23132 15313 497 0,'18'-6'179'0,"9"6"-8"0,2 0-100 16,4 6-27-16,1 2-1 0,-3-4-18 15,0 6-6-15,2-6-4 0,-4 0-10 0,9-4-10 16,1 1-10-16,4-1-4 0,-2-5-6 15,6 1-13-15,6-4-6 0,-16 2-11 16,-2 6-4-16,-8-10-33 0,-14 10 8 16,-8 0-2-16,-5 0 20 0,0 0 30 15,0 14 15-15,0 2 42 0,0 9 31 0,0 2 23 16,-10 5 1-16,4 0 7 0,6 3-17 16,-8 8-11-16,1 0-7 0,7-4-8 15,0-4-4-15,0-8 3 0,7-14-5 16,-7-8-10-16,-5-5-1 0,5 0-8 15,5-5-6-15,-5-8-5 0,0-15-8 16,0-13-5-16,0-5-6 0,0-2 2 16,0-11-1-16,0 14 4 0,6 3-5 15,-6 1 11-15,8 4-1 0,2-1 5 0,2 4-5 16,1 4-5-16,-5 10 1 0,5 5-16 16,-3 6-5-16,5 9-3 0,-1 2-22 15,8-2-30-15,-1 0-90 0,3 10-80 16</inkml:trace>
  <inkml:trace contextRef="#ctx0" brushRef="#br0" timeOffset="5392.3437">24153 15344 497 0,'8'19'172'0,"4"-4"-1"15,-2 3-105-15,-5-2-21 0,3-1-10 16,-2 2-1-16,-6 5-10 0,0 2-9 15,0 5-5-15,0 3-1 0,0 1-9 16,-5-7 0-16,5 1-9 0,-8-10-16 0,3-4-4 16,5-13-19-16,-5 0-51 0,5-9-78 15,0-12-126-15</inkml:trace>
  <inkml:trace contextRef="#ctx0" brushRef="#br0" timeOffset="5543.9151">24147 15042 463 0,'8'0'154'0,"7"0"0"0,-2 0-103 16,5 5-26-16,0 2-15 0,8-1-10 15,-3 2 0-15,1-7-10 0,4 7-15 16,3 0-31-16,2 5-102 0,5-6-89 16</inkml:trace>
  <inkml:trace contextRef="#ctx0" brushRef="#br0" timeOffset="5756.4089">24790 15268 434 0,'-5'0'145'0,"0"6"14"0,-5-6-93 15,0 5-23-15,2 1-2 0,-8 1-6 16,-1-2-2-16,-1 5-13 0,4-2 9 16,2 6-9-16,4 1-1 0,8 7-4 15,0 2-1-15,0-2 0 0,11 9 4 0,4-2-8 16,6 15 4-16,4 3-9 0,4-4-1 15,6-4-4-15,-3-5-4 0,0-29-15 16,-3-5-13-16,-5 2-16 0,3-25-15 16,12-2-119-16,0-11-155 0</inkml:trace>
  <inkml:trace contextRef="#ctx0" brushRef="#br0" timeOffset="6635.2935">26450 15443 531 0,'7'-4'173'0,"-7"4"-2"16,0-9-117-16,0 4-11 0,0-1-4 16,-12 0-10-16,1 6-5 0,-4-4-10 15,-5 4 4-15,-1 0-13 0,-7 7 5 16,-1-7-10-16,-4 11 0 0,2-2 0 15,2 3 0-15,4 2-6 0,7 4 6 16,2 6-4-16,11-4 4 0,5 0-5 0,0 2 5 16,0-1 0-16,10-5 0 0,1-9 0 15,7 16 5-15,8-5-5 0,0 10 0 16,1 3 0-16,-1 2 0 0,-5-5 0 16,-9-2 0-16,-6 2 0 0,-6-6 0 15,0-1 0-15,0 0 0 0,-8-2 0 16,-4-3 0-16,-2-1 0 0,1-6-5 0,0 4 5 15,-1-13-9-15,-4 0 0 0,0 0-5 16,4-13-6-16,1 2-9 0,-5-10-14 16,5-1-6-16,-2-11-123 0,0-12-145 15</inkml:trace>
  <inkml:trace contextRef="#ctx0" brushRef="#br0" timeOffset="7004.3693">26424 15101 463 0,'11'18'179'16,"4"8"-12"-16,-2 8-88 0,0 4-27 15,-6 7-11-15,-1 13-2 0,-6-3-15 0,5 9 1 16,-5 5-11-16,0-1-5 0,0-3 0 16,0-9-5-16,0-4 2 15,0-19-6-15,0-4 4 0,0-12-4 0,0-10 0 16,0-7 0-16,0 0 0 0,0-14 0 15,0-2 0-15,0 0 0 0,0-14 0 16,8-2 5-16,-3-3-5 0,5 0 0 16,3-9 0-16,-3 15 4 0,8-8 1 15,-3 11 4-15,3 6 4 0,3 13 9 16,5 7 0-16,2 0-2 0,3 13 5 16,2 10-9-16,-7 6 1 0,-3 4-8 15,-3 6-2-15,-2 7-4 0,-5-8-3 0,1 8 0 16,1-5-3-16,-2-6-4 0,-1-10-15 15,-4-4-2-15,-2-13-12 0,-1 1-17 16,2-9-11-16,-2 0-4 0,1-6-24 16,4 1-93-16,2-9-138 0</inkml:trace>
  <inkml:trace contextRef="#ctx0" brushRef="#br0" timeOffset="7160.1841">27033 15516 539 0,'4'17'184'0,"1"7"-7"16,0 6-110-16,-5 3-19 0,10-1-19 16,-5 8 0-16,-5 0-15 0,5-11-9 15,1 6-19-15,-1-10-20 0,2-9-11 0,-7-16-132 16,8 0-164-16</inkml:trace>
  <inkml:trace contextRef="#ctx0" brushRef="#br0" timeOffset="7354.4356">27283 15096 547 0,'18'9'191'0,"-2"7"-23"16,2 5-102-16,-1-5-23 0,-1 11-23 15,0-7-6-15,1 0-9 0,1-4-15 16,-2-2-9-16,-8-14-20 0,4 0-7 15,-7 0-37-15,3 0-91 0,0-6-121 16</inkml:trace>
  <inkml:trace contextRef="#ctx0" brushRef="#br0" timeOffset="7516.2613">27528 15171 453 0,'0'19'164'0,"12"3"9"0,-6 5-106 15,2-4-13-15,1 7-14 0,4 5-10 16,1 4 4-16,4 10-14 0,-8 7-11 15,2-3 1-15,6 4-5 0,-4 3-5 16,8 1-5-16,-3-2-14 0,-1-4-5 0,-5-14-20 16,-4-14-12-16,-9-11-40 0,0-16-86 15,0 0-90-15</inkml:trace>
  <inkml:trace contextRef="#ctx0" brushRef="#br0" timeOffset="7650.9612">27481 15724 463 0,'11'0'179'15,"-3"0"-6"-15,27 0-82 0,2 0-35 16,6 7-13-16,-5-7-18 0,-1 0-6 16,2 0-19-16,-1 7-14 0,0-7-22 15,1 0-45-15,-1-11-93 0,-4 4-146 16</inkml:trace>
  <inkml:trace contextRef="#ctx0" brushRef="#br0" timeOffset="7983.0404">28585 15000 579 0,'13'18'192'15,"4"17"-12"-15,-3 1-111 0,-2 9-25 16,-1 9-16-16,1 7-5 0,-4-3-4 16,-2 8-11-16,1 9 1 0,-1 6-4 15,3 7-1-15,0 1 1 0,4-9-10 0,1-4-4 16,0-19-4-16,-6-15-14 0,-3-12-15 15,0-11-7-15,0-10-20 0,-5-9-111 16,8 0-157-16</inkml:trace>
  <inkml:trace contextRef="#ctx0" brushRef="#br0" timeOffset="8243.7854">28526 15519 572 0,'23'9'194'0,"10"6"-20"15,-5 2-109-15,3 7-26 0,0-2-14 16,0-5-2-16,-8-17-14 0,0 0-9 15,-4 0-9-15,1 0-14 0,-2 0-16 16,0-13-15-16,5 2-118 0,-2-1-169 0</inkml:trace>
  <inkml:trace contextRef="#ctx0" brushRef="#br0" timeOffset="8555.0152">29156 15598 471 0,'-11'5'171'0,"-3"2"-4"0,-2 3-119 16,0 13 1-16,1-3-10 0,4 7-8 0,-1 3-2 15,7 3-14-15,-1-5-5 0,6 2 0 16,0-1-1-16,0-12-4 0,8-3 5 16,10-1-5-16,0-6-1 0,3 2-4 15,5-4 5-15,0-5 0 0,-6 0-1 0,-2-5 1 16,2-11 4-16,-10-2-5 15,-6-8 2-15,-4-4-2 0,0-1 1 0,0-2-5 16,-11-5 0-16,3 4 4 0,-9-5-4 16,3 2-4-16,-9-2-11 0,11 8-3 15,-7 3-5-15,4 8-16 0,0 2-10 16,-1 13 8-16,5 5-19 0,4 0-6 16,0 0-45-16,7 7-56 0,15 5-43 15</inkml:trace>
  <inkml:trace contextRef="#ctx0" brushRef="#br0" timeOffset="8845.2882">29451 15896 361 0,'0'12'120'0,"0"-4"25"15,0-8-80-15,0 0-12 0,0-6-14 16,0-4 0-16,4-12-9 0,-4-2-7 0,0-6 8 15,0-6-14-15,7 1 5 0,1-1 0 16,2-2-13-16,0 0 20 0,1 3-19 16,4 3 5-16,-2 5-1 0,-2 8 1 15,3 5-1-15,0 6-4 0,-2 8 3 0,1 0-8 16,2 17 5-16,-4 11-10 0,2 8 4 16,3 10-4-16,2 13 5 0,0-2-10 15,2-4 1-15,3 2-20 0,-5-8-4 16,-2-5-16-16,-1-13-20 0,-3 0-116 15,-12-11-146-15</inkml:trace>
  <inkml:trace contextRef="#ctx0" brushRef="#br0" timeOffset="9236.7738">30337 15480 388 0,'5'-9'143'0,"0"0"24"0,-5 9-50 16,0 0-69-16,0 0-5 0,-8 0-9 16,-4 11-7-16,-6 10-8 0,-5 4 6 15,5 13-11-15,0 0 1 0,-1 0-6 16,7-6 6-16,4-2-6 0,3 4 5 15,5 4-5-15,0-5 0 0,0 4-3 16,7-1-2-16,1-9 1 0,7-17-1 16,-1-1 1-16,8 1-5 0,-1-10 5 15,-5 0-5-15,2-7 0 0,-3 1 0 0,0-8 0 16,-9-8 0-16,4-4 0 0,-2-7-5 16,-3-4-4-16,0 6 0 0,-5 2-1 15,0-11-8-15,0 5-1 0,0-4-5 16,-10-4-5-16,1 5-10 0,4 16 7 15,5 7-8-15,-9 1-3 0,9 7-17 16,-4 7-104-16,4-5-99 0</inkml:trace>
  <inkml:trace contextRef="#ctx0" brushRef="#br0" timeOffset="9569.9497">30733 15880 388 0,'18'9'126'0,"-2"-9"29"15,-2 0-101-15,-14 0-6 0,4-11-15 16,-4-10-8-16,-6-8-2 0,-6-11 0 16,-1 3-4-16,2-12-7 0,-5-2 0 15,1 3-7-15,0-1 1 0,0-4 0 16,-3 0-6-16,5 8 5 0,8-5-5 15,-3 4 0-15,2 1 5 0,-1 5 6 0,12 0 0 16,3 9-6-16,10 1 9 0,-6 10 5 16,11 4-4-16,9 5-5 0,-4 6 4 15,3 5-9-15,0 0 0 0,7 0-5 16,-2 13 5-16,-3 4-10 0,-2 9-5 16,-2-3-4-16,-9 7-11 0,-9 2-18 15,-11-6-19-15,0-1-115 0,0-8-131 0</inkml:trace>
  <inkml:trace contextRef="#ctx0" brushRef="#br0" timeOffset="9760.5235">30481 15580 514 0,'21'7'169'0,"14"-7"0"16,-7 3-127-16,11-3-7 0,-3 0-13 15,0 0-1-15,-7-3-17 0,4-4-4 0,-8 1 0 16,1-9-9-16,-3-7-18 0,1-7-7 16,1 4-20-16,-1-6-107 0,6 2-133 15</inkml:trace>
  <inkml:trace contextRef="#ctx0" brushRef="#br0" timeOffset="10024.1923">31494 15068 424 0,'0'0'155'0,"0"0"4"0,6 0-88 16,-6 9-23-16,0 5-11 0,7 7-2 0,-7 8-8 15,5 6-11-15,1-1 5 0,-1 11-3 16,0 7-9-16,0 1 1 0,0 6-5 15,0 9 4-15,-5 2-4 0,0-11-5 16,0-7-5-16,6 4-4 0,-6-12-11 16,0-7-9-16,0-2-6 0,7-9-10 0,-2-17-14 15,-5-9-112-15,0 0-117 0</inkml:trace>
  <inkml:trace contextRef="#ctx0" brushRef="#br0" timeOffset="10223.4156">31437 15529 415 0,'27'0'157'0,"6"-5"9"15,-5-3-89-15,1 4-35 0,-4-2-5 0,-4 0-13 16,-1 6-7-16,4-8-12 0,-2 2 0 16,-1-4-10-16,2-2-6 0,0 0-12 15,-4-1-8-15,-2-3-9 0,-4-7-24 16,-2-4-31-16,-3-2 6 0,-1-4-9 15,-1-2-21-15,1-2-8 0</inkml:trace>
  <inkml:trace contextRef="#ctx0" brushRef="#br0" timeOffset="10536.2664">31855 15082 321 0,'0'6'85'16,"9"7"40"-16,-3 6-48 0,1 9-16 16,-1 5-13-16,1 1-6 0,1 1-11 15,-2 14-6-15,1 5 0 0,-2-4-2 16,0 11 2-16,1 4-7 0,-6-2-6 15,7-10-1-15,-7-4-5 0,6-7-1 16,-6-17 0-16,0-13-5 0,7-3 6 0,-7-9-6 16,0 0 5-16,0-11-5 0,0-6 0 15,5 6 6-15,-5-8-6 0,6-5 5 16,1-2-5-16,-2-2 0 0,3-2 5 16,4-5-5-16,-4 6 4 0,2 5-4 15,1 0 5-15,-1 6 0 0,6 5 2 16,1 13-1-16,4 0-6 0,2 0 6 15,6 11-6-15,-8-1 0 0,6 12 0 16,-3 3 0-16,-3 8 0 0,-8 1-6 0,4 7-12 16,-9-2 9-16,-3-3-18 0,5-3-7 15,-10-2-9-15,8-5-3 0,-8-5-59 16,5-5-65-16,-5-16-46 0</inkml:trace>
  <inkml:trace contextRef="#ctx0" brushRef="#br0" timeOffset="10844.9314">32400 15722 321 0,'18'-11'85'0,"7"2"31"16,-2-1-45-16,-4 2-22 0,-1-8-15 15,0-1-6-15,-6-1-9 0,1-12 2 16,-2 1-6-16,-6-1 2 0,-5 0-3 16,0 2-7-16,0 13 5 0,0-1-6 15,0 2 8-15,-8 8-14 0,3 0 6 16,0 6-1-16,-5 0 2 0,0 6-2 0,1 6 0 15,-1 12-5-15,0 5 11 0,5 12-11 16,0 8 15-16,5 7-15 0,-6-7 5 16,6 7-5-16,0-11 0 0,6-11 6 15,1-7-6-15,3-4 0 0,4-3 0 16,1-8 0-16,3 5 6 0,3-7-6 16,-3-2 0-16,2-8 0 0,-4 0-12 0,1 0 7 15,-6-7-15-15,2-1-3 0,-1-6-8 16,-3-2-19-16,-4-6-61 0,0-4-48 15,-5-10-31-15</inkml:trace>
  <inkml:trace contextRef="#ctx0" brushRef="#br0" timeOffset="11322.474">32703 15641 331 0,'0'43'84'0,"0"11"40"0,0 0-70 0,6-14 1 16,-6 3-20-16,0-10-7 0,0-17-1 15,7-10 1-15,-7-6-4 0,-8 0-5 16,8 0 1-16,0-11-2 0,0 2-8 16,0-7 16-16,0-7-9 0,0-7-6 0,8-9 1 15,-8-2 0-15,5-10 4 0,1-2-5 16,4 6-1-16,5-4-6 0,-2 4 6 16,3 6 3-16,-4 0-7 0,-2 4 0 15,-2 12-6-15,0 7 4 0,2 9-4 16,5 9 0-16,3 16 0 0,-7 6 0 15,2 8 0-15,0 10 0 0,-13 11 0 16,8-10 0-16,-13 5 0 0,5-2 5 16,9-7-5-16,-9-11 0 0,0-12 0 15,0-11 0-15,0-3 0 0,0 0 0 0,0-11 0 16,4-3 0-16,19 2 0 0,0-8 0 16,2-1 0-16,4-2 0 0,1-3 5 15,-6-7-5-15,6 1 0 0,4 3 0 16,5 1 0-16,7 1 0 0,5 4 0 15,-7 1 0-15,5 5 0 0,-6 10 0 16,-7 7 0-16,-4 6 0 0,1 4 5 0,-2 9-5 16,2 7 0-16,0 6 5 0,3 10-5 15,6 14 0-15,-3-7 0 0,-9 3 0 16,4 0 0-16,-14-1 0 0,-9-7 0 16,-1-1-20-16,-10-7-2 0,0-10-15 15,-6-17-8-15,-9-9-128 0,-10 0-141 16</inkml:trace>
  <inkml:trace contextRef="#ctx0" brushRef="#br0" timeOffset="31303.1342">20034 13126 310 0,'6'-18'69'0,"4"2"33"16,-5 3-44-16,-5-1-10 0,0 3-9 16,0 3-17-16,0-3 6 0,0 6-6 15,-8-2-3-15,-2 7 2 0,-10 0-8 16,-2 0 7-16,-10 0-8 0,-5 12 9 15,-1 1-10-15,-8 7-4 0,6 10 0 16,-8 10 4-16,9 5-11 0,-2 2 7 16,5 1-2-16,13 10 0 0,8 3 6 0,15-2 4 15,0-3-4-15,10 4 1 0,13-8 5 16,18-13-5-16,5 0-2 0,9 3 1 16,1-12 0-16,13-5-6 0,-2-3-5 15,1-8 4-15,-10-13-4 0,1-1 0 16,-15-13 0-16,-11-9 5 0,-1-14-5 15,-4-9 0-15,-2-2 0 0,-14 2 0 16,-7-9 0-16,-5 3 0 0,-5 0 0 0,-8-3-5 16,-12-1 5-16,2 5-4 0,-3-1-1 15,3 13-6-15,2-2-5 0,-10 0-6 16,-5 6-8-16,-10 3-11 0,-5 4-40 16,-4 12-85-16,6 15-81 0</inkml:trace>
  <inkml:trace contextRef="#ctx0" brushRef="#br0" timeOffset="31740.2529">20654 13631 310 0,'11'27'87'0,"-1"-11"38"0,2 5 15 15,-3-9-79-15,1-12-18 0,-3 0-5 0,-7 0-13 16,5-19 3-16,-5 1-10 0,-7-12 1 15,7-8-2-15,-13-3-5 0,3-4 0 16,-8-7-2-16,-5-19-4 0,2 0 5 16,0 1-6-16,0-8-5 0,6 8 0 15,5 14 5-15,10 10-5 0,0 3 0 16,5 6 0-16,1 11 4 0,9 1-4 16,10 7 0-16,-6 6 0 0,3 8 0 0,4 4 5 15,-3 4-10-15,0 2 5 0,-5 7-4 16,9 1-6-16,1 9-12 0,-2-2 0 15,-3 4-8-15,0-4-18 0,-15 3-54 16,-8-8-64-16,7-2-65 0</inkml:trace>
  <inkml:trace contextRef="#ctx0" brushRef="#br0" timeOffset="31949.9193">20438 13467 415 0,'57'-3'132'0,"2"3"25"0,3-5-110 16,-14 5-22-16,-6 0-4 0,-1 3-14 0,0-3 4 16,-5 5-11-16,2-5-11 0,1 10-3 15,-6-10-72-15,1 8-71 0,-5-8-49 16</inkml:trace>
  <inkml:trace contextRef="#ctx0" brushRef="#br0" timeOffset="32595.7538">21292 13785 379 0,'5'0'110'0,"-5"0"27"0,8 0-87 16,-8 0-22-16,0-6-15 0,0 6 1 15,7 0-1-15,-7 0-6 0,0 0 1 16,6 0 4-16,1 0-7 0,-7 9 2 0,6-9 0 16,-6 0-7-16,12 0 0 0,1-11 7 15,-3 8-7-15,-6-10 0 0,6-10 0 16,-10-2 0-16,0-11 0 0,7-1 0 16,-1-4 0-16,1 0 7 0,4 6-7 15,2 5 0-15,-3-1 0 0,-2 1 0 16,-8 3 0-16,9 13 0 0,-3-2 0 15,6 9 5-15,2 7-5 0,8 9 6 16,4 7-6-16,-3 11 7 0,4 8-7 0,1 8 7 16,2 1-7-16,-6-3 0 0,-2-7 0 15,-9-7 0-15,-7-6 0 0,-6-12 0 16,0 1 0-16,0-10 0 0,0 0 6 16,0-7-6-16,0 0 0 0,10-5 5 15,-10-2 2-15,5 0 3 0,0-1 1 0,3 2 4 16,0-4-4-16,0 3-5 15,1 1 5-15,0 5-4 0,4-5-2 0,-4 7-5 16,5-2 0-16,-1 1 0 0,2 7 0 16,0 0 6-16,3 0-6 0,-3 0 0 15,1 14 0-15,4 0 0 0,-2 8 0 16,0-1 6-16,-5 5-6 0,8 5 0 16,-6 10 0-16,-1-9 0 0,-1-1 0 15,2 2 0-15,-8-5-6 0,-7-5-5 16,5 3-19-16,-5-4-6 0,0-9-72 0,0-5-57 15,-9-8-73-15</inkml:trace>
  <inkml:trace contextRef="#ctx0" brushRef="#br0" timeOffset="32933.7858">22177 13508 379 0,'11'-3'118'15,"-1"5"27"-15,-5-11-89 0,2 9-23 16,-7-5-5-16,0 5-11 0,0 0-3 16,0 7 0-16,-13 5-9 0,-2 2 1 15,-1 6 1-15,-6 3 0 0,6 5-7 16,4-5 0-16,12 6 6 0,0-1-6 16,-4-4 0-16,4-3 0 0,18 1 5 15,-4-5-5-15,9-4 0 0,-2-5 0 0,7 1 0 16,-5-9 7-16,0 0-7 0,0 0 0 15,3-6 0-15,-6-5 0 0,-2-11 0 16,-2-5 0-16,-9-3 0 0,-7-4 0 16,0-1 0-16,0 0 0 0,-7 1-7 15,-3 3 7-15,-1 5-11 0,-2 6 4 16,1 4-6-16,4 3-6 0,0 8-5 0,-7-4-25 16,4 9-60-16,3 0-36 0,-1-8-19 15</inkml:trace>
  <inkml:trace contextRef="#ctx0" brushRef="#br0" timeOffset="33248.8034">22498 13670 268 0,'19'21'73'0,"-4"1"10"15,-4-6-10-15,-4-3 2 0,0-2-21 16,-7-11-11-16,6 0-14 0,-6 0-10 16,0 0 2-16,0-8-8 0,0-8 2 0,0-5-10 15,0-3 7-15,-6-15-5 0,6 7 0 16,0-1 0-16,0 3-2 0,0 3-5 16,0 4 6-16,13-8-6 0,-5 4 0 15,3 5 7-15,-1-5-7 0,-2-5 0 16,-1 17 7-16,6-10-7 0,2 10 0 15,6 1-7-15,3 14-6 0,1 0-6 0,-2 10-5 16,-2 4-44-16,-3 6-91 0,-8 3-49 16</inkml:trace>
  <inkml:trace contextRef="#ctx0" brushRef="#br0" timeOffset="33526.664">22840 13574 278 0,'21'9'63'0,"12"-9"20"0,-7 0-10 15,0 0-7-15,-8-3-29 0,0-6-4 16,-12-5-4-16,6-3-15 0,-6-8 8 16,1-10-16-16,-7-3-6 0,0 1 7 15,0 0-7-15,-8 7 0 0,1 10 0 16,-4 6 0-16,-4 14 0 0,-5 0 0 16,-4 9 0-16,-2 10 0 0,-7 6 6 15,7 14-6-15,6 2 0 0,7 5 0 16,13 2-6-16,0 1 6 0,20-1 0 15,9-4 0-15,9 1 0 0,6-7 0 16,-6 2 0-16,6-12 0 0,-7-1 6 0,3-8-6 16,-6-8-6-16,5-11-1 0,-6 0-28 15,1-11-55-15,-6-8-36 0,0-8-38 16</inkml:trace>
  <inkml:trace contextRef="#ctx0" brushRef="#br0" timeOffset="164355.7038">7349 11266 278 0,'0'-4'75'0,"4"-4"17"0,-4 1-23 0,0-4-4 15,0 0-11-15,0 6-11 0,-4 0-8 16,4 5-8-16,0-9 1 0,0 9-4 16,0 0-5-16,0 0 1 0,0 0-2 15,0 0-8-15,0 0 16 0,-5 0-15 16,5 0 6-16,0 0-5 0,0 0 5 15,0 14-6-15,0-1 5 0,5 2-7 0,-1 6 1 16,-4 7 9-16,10 4-9 0,-5-2-5 16,0 7 5-16,0-5 0 0,-5 2-6 15,0 4 6-15,0-11 0 0,0 3-5 16,0-5-1-16,-7 0 6 0,7-3-6 16,0 7 5-16,0 3-4 0,0-5 5 15,0 4-6-15,2-1 5 0,-2-6-4 16,5 2 0-16,0-5-1 0,3 3 0 15,-8-8 1-15,8 3-1 0,-3-4-4 0,0-1 0 16,-5-2 5-16,8-5-5 0,-8 4 0 16,0 0 0-16,0 1 0 0,10 3 0 15,-10 2 0-15,8-2 0 0,-8 1 0 16,10-2 4-16,-10 2-4 0,0-2 0 16,0 1 0-16,0-3-4 0,0-3 4 15,0-1-9-15,7-2 4 0,-7 0-3 16,0-6-11-16,6 0 0 0,-6 0-8 0,0-12-2 15,0 4 0-15,0-2-1 16,0-1 11-16,0 1-8 0,0 2 3 0,0-3 1 16,0-2 3-16,0 2-1 0,-5-3 3 15,5 2-7-15,0 1 4 0,0-1-3 16,0 4 9-16,0 2-6 0,-5 6 9 16,5-6-1-16,0 6-2 0,0 0 8 15,0 0 7-15,0 0-7 0,0 0 7 16,5 0 0-16,-5 0 0 0,-5 0 0 0,5 0-7 15,0 0-62-15,5 0-61 0,-5 0-34 16</inkml:trace>
  <inkml:trace contextRef="#ctx0" brushRef="#br0" timeOffset="165181.7912">7592 12278 230 0,'0'-3'38'0,"0"3"15"0,0-8 5 15,10 8-13-15,-5 0 2 0,-5 0-4 0,0-6-2 16,0 6-3-16,0-8 2 0,-5 2-4 16,5 0-1-16,0-5-1 0,0-1-1 15,2 2-7-15,-7 0-1 0,5-1 0 16,0 6-4-16,0-2 5 0,-7 2-2 15,7 5-7-15,0-6 4 0,0 6-5 16,0 0-7-16,8-8 15 0,-4 8-14 16,7-9 0-16,6 5 5 0,-8 4 4 0,4-6-5 15,2-2 9-15,0 5-8 0,-5 3 3 16,8-13 0-16,-2 10-5 0,0-5 5 16,-3 2-1-16,4-2-9 0,-6 3 4 15,6 1-4-15,-1-3 1 0,9 9-1 16,11-9-4-16,4 0 4 0,-2 0-4 15,14-1 0-15,1-4 2 0,-12-3 1 16,8 2 2-16,8 0-6 0,-10 4 9 16,12 9 0-16,12 0-2 0,-1 0 5 0,-8 3-4 15,7-3 0-15,-4 0 1 0,2 3-2 16,12-3-7-16,3 1 4 0,1-1-3 16,1 0-1-16,2 2 1 0,1 3-1 15,-4 3-3-15,3-8 3 0,2 0-3 16,-6-5 0-16,1 5 0 0,14-4 4 15,11 4-4-15,-17 1 0 0,-4-4 0 0,0-5 0 16,-4 2 0-16,-16-7 0 0,13-3 0 16,-4-3-4-16,-3 1-2 0,-12-2-5 15,-4 8-6-15,-5-2-17 0,-4 5-11 16,7 1-11-16,-2 8-20 0,-3 0-6 16,-17 6-56-16,-3-6-64 0,-14 11-130 15</inkml:trace>
  <inkml:trace contextRef="#ctx0" brushRef="#br0" timeOffset="166108.5998">11018 11371 397 0,'7'6'125'0,"-3"1"29"15,10 8-86-15,-14 3-15 0,0 6-10 16,-7 11 0-16,7 6-3 0,0 4-7 16,0 7 4-16,0 6-10 0,-7-1-3 15,11 0-4-15,-4-8-6 0,-8-4-5 16,3-9-4-16,5-15-14 0,-4-5-10 15,4-7-15-15,-11 2-24 0,4-4-110 0,2 2-173 16</inkml:trace>
  <inkml:trace contextRef="#ctx0" brushRef="#br0" timeOffset="166934.1872">7537 13921 463 0,'0'-15'163'0,"-9"4"8"0,9 3-111 16,-6 8 1-16,6 0-12 0,0 16-1 0,11 9-9 16,-1 9-1-16,-5 5-6 0,5 9-9 15,-2 6 3-15,-1-3-8 0,-1 0-9 16,12-3-2-16,-3-3-3 0,3 0 0 15,-3-3-4-15,4-5 0 0,-4-8-4 16,0-2-7-16,3-11-2 0,-10-2-14 16,-8-14-4-16,3 5-15 0,-3-5-7 15,-8-8-5-15,-7-11 4 0,4-6-7 16,-7-1 1-16,-5-8 1 0,7 4-3 0,-6 2 12 16,9 2 3-16,-2 5 15 0,9 6 24 15,3 2 16-15,3 5 24 0,0 2 15 16,0 2 10-16,0 4 19 0,6-14-6 15,11 12 1-15,-3-7-9 0,8 4-4 16,-4-9-9-16,9 8-7 0,0-2-11 16,-3-1-4-16,1 3-14 0,1 4 0 0,-3-7-13 15,-7 3-4-15,7-5-14 0,1 8-8 16,-1-6-1-16,-8 9-20 0,3 0-11 16,-3 0-12-16,0-4-109 0,-6 4-153 15</inkml:trace>
  <inkml:trace contextRef="#ctx0" brushRef="#br0" timeOffset="167117.1209">7990 14400 434 0,'-7'15'138'0,"14"-3"13"16,-2-9-98-16,6 3-20 0,-11-6-2 16,-8-6-14-16,-2 4 9 0,10-11-9 15,-5-3-6-15,2-9-4 0,-2-1-2 16,5-8-5-16,0 4 0 0,0 3-12 0,0 0-5 15,0 3-9-15,0 0-7 0,16 2-71 16,6-5-64-16,-11-3-64 0</inkml:trace>
  <inkml:trace contextRef="#ctx0" brushRef="#br0" timeOffset="167677.731">8340 14106 361 0,'0'7'120'0,"0"-1"25"15,-8 0-54-15,1 2-42 0,-4-1-18 16,-2 2-6-16,-5 5 0 0,9 3-15 0,1 2 8 16,-3 2-5-16,11-7-7 15,0-5 6-15,8 1 0 0,2-3-7 16,1-1 1-16,7-6 5 0,-6 4-6 0,4-4 6 15,-3 0-5-15,0 0-1 0,0 0-5 16,10-4 0-16,0-2-5 0,-6-1-1 16,4 0-5-16,-8-3-5 0,0-3-2 15,-3-4-5-15,3 3-2 0,-7-2 2 16,-6 0 5-16,5 4 0 0,-5 2 4 16,5 5 7-16,-5 5-5 0,0 0 12 15,0 0 0-15,0 8 0 0,0-1 5 16,0 5 2-16,0-6 7 0,0 5-2 0,7 3 1 15,-1-5 12-15,-6 9-4 0,0-2 5 16,0-1 3-16,5 2-7 0,-5-2 5 16,0 0-6-16,3 0 1 0,2-7-2 15,-5 0-6-15,0-1 1 0,0-7-1 16,-5 0-5-16,5-8 0 0,0-4-4 16,-3-2 5-16,3-2-10 0,0-2 4 0,0 2-4 15,3-4 0-15,4-1 0 0,1 4 0 16,2-5 0-16,-3 1 0 0,-7 5 0 15,19 0 0-15,-1 5 0 0,8 7 0 16,4 5 0-16,11-1 0 0,-5 0-4 16,5 8-6-16,6-8-8 0,-6 9-1 15,0-3-10-15,-2-6-1 0,-9 8-8 0,1-8-6 16,-4 0-4-16,5 0-5 0,-3 7-58 16,0-11-53-16,-6 0-52 0</inkml:trace>
  <inkml:trace contextRef="#ctx0" brushRef="#br0" timeOffset="168002.014">9238 13911 406 0,'0'0'141'0,"-6"0"16"15,6 0-90-15,-12 0-23 0,4 0-7 0,3 0-6 16,-10 0-8-16,2 0-6 0,-3 0 0 16,3 0-6-16,-7 0-6 0,5 0 6 15,1 7-11-15,2 0 0 0,-3-2 0 16,9-2 5-16,6 3-5 0,-5-6 0 15,5 13 0-15,11-3 0 0,11 2 0 16,2 1 4-16,7-2 6 0,4 2 3 16,-1-4-1-16,7 7-8 0,-8-3 1 0,-7-4 5 15,0 7-5-15,-13 7 0 0,0-1-5 16,-1 5 4-16,-4 2-4 0,-3-9 0 16,5 3 5-16,-10-6-5 0,0-2 0 15,0 1 5-15,-7 0-5 0,-1-2 0 16,0 3 5-16,-5-3-5 0,-1-1-5 15,5-9-5-15,-6-4-4 0,-3-1-11 16,-3-9-13-16,-1-1-6 0,0-12-22 16,-10 5-108-16,11-9-112 0</inkml:trace>
  <inkml:trace contextRef="#ctx0" brushRef="#br0" timeOffset="168366.564">9402 13591 434 0,'16'22'145'0,"9"3"20"15,-1 7-94-15,9 0-23 0,-5 10-11 16,1 2-2-16,2 3-14 0,-1-2-5 16,-16 0-2-16,8-4 5 0,0 5-19 15,-4-3 6-15,-1-3-6 0,2-9-6 0,-14 3-6 16,0-31-9-16,-5-3 5 0,0 0-11 15,-6-7-2-15,6-3-8 0,-8-11 14 16,-4 2-2-16,4 3 7 0,5 0 4 16,3 0 7-16,0 2 7 0,0 6 7 15,0 1 7-15,11 7-2 0,9 0 1 16,6 0 5-16,-5 0-6 0,5 9 4 16,5-3-9-16,-11-3 6 0,5-3-13 15,7 11 0-15,-4-11 0 0,-2 9 0 16,9-9 0-16,-3 0-13 0,-9-12-5 0,2-5 1 15,-7 5-14-15,-8-3-7 0,-5 2-42 16,1 12-80-16,1 1-40 0</inkml:trace>
  <inkml:trace contextRef="#ctx0" brushRef="#br0" timeOffset="168540.9846">10120 14093 278 0,'0'10'63'15,"0"0"20"-15,-5-4-1 0,5-6-9 16,0 0-19-16,0 0-11 0,0-6-2 0,0-4 1 15,0-5-18-15,5-1-10 0,-4-9 4 16,-1 4-4-16,0-8-8 0,0 6-1 16,5-7-5-16,-5 4 7 0,0 3-14 15,9-3 2-15,-3 1-8 0,-6 5-12 16,10 5-13-16,3-3-121 0,-5 8-80 16</inkml:trace>
  <inkml:trace contextRef="#ctx0" brushRef="#br0" timeOffset="168802.9404">10442 13835 353 0,'0'0'100'0,"0"3"34"15,0 6-59-15,0 2-26 0,-8 0-9 0,1 7-8 16,-6 6-6-16,0-5-6 16,-8 3-2-16,0 7-8 0,3-12 8 0,1 4-5 15,11 4-7-15,-2-7 0 0,4-6 0 16,4 2-6-16,12-7 12 0,-2 1-7 15,8-8-5-15,-2 0 6 0,10 0-6 16,7-2 6-16,0-9-6 0,-6-3 0 16,0 1 0-16,-6-6-6 0,0-5 0 15,2 2 1-15,-7-4-7 0,9-7-6 0,-4 6-2 16,-6-5-1-16,-7 2-11 0,2 4-17 16,-4 5-109-16,-1 6-89 0</inkml:trace>
  <inkml:trace contextRef="#ctx0" brushRef="#br0" timeOffset="169087.0236">10738 13861 331 0,'0'12'84'0,"-10"0"40"0,17 6-30 16,1-3-44-16,-8-7-16 0,8 3-7 16,-8-11 0-16,5 0-8 0,-5 0 0 15,7 0-6-15,-7-7 0 0,0-7-1 16,5-1-2-16,-5-4 8 0,11 5-5 15,-6-7 5-15,-5 4-6 0,8-1-1 16,9 1 5-16,-6-1-5 0,12 1 0 0,-5-4-6 16,-3 2 4-16,-1 4-4 0,-1 3 8 15,2 12-7-15,2 0 0 0,5 2-2 16,6 12 6-16,8 7-5 0,5 7 5 16,3 5-6-16,4 4-4 0,-6 6 0 15,-6 4-14-15,-5-3-11 0,-9-8-13 16,-4-5-41-16,-12-13-92 0,-1-5-140 0</inkml:trace>
  <inkml:trace contextRef="#ctx0" brushRef="#br0" timeOffset="169902.1272">8888 12137 321 0,'3'-10'76'15,"4"2"41"-15,-1 1-44 0,1 2-27 16,-7 5-10-16,5 0-7 0,-5 0-10 15,3 0 2-15,-3 0-8 0,5 5 2 16,-5 9-5-16,0 1 11 0,0 6-9 16,10 4 1-16,-2 11 12 0,2 0-9 15,8 7 9-15,-2 0-2 0,7 8 1 0,10 8-3 16,4 6-1-16,9 2 9 0,3-6-14 16,9-14 0-16,-14-7 4 0,3-4-4 15,-9-8-1-15,3 0 4 0,-9-4-8 16,-5-15 3-16,0-9-3 0,-5 0-6 15,-8-7 5-15,-9-18-5 0,-5-7 1 16,0 3-5-16,0-7 0 0,-10-2-5 16,10 5-4-16,0 3-13 0,7-7-11 0,1 3-10 15,-1 4-15-15,-1-14-119 0,-6 1-161 16</inkml:trace>
  <inkml:trace contextRef="#ctx0" brushRef="#br0" timeOffset="171103.2452">1353 10672 331 0,'0'6'84'16,"8"3"32"-16,7 4-54 0,-6 2-7 15,0 5-20-15,7 1-1 0,-8-4-7 16,2 2-5-16,6-1 2 0,-4 6-5 0,6-9 1 16,1 13-2-16,4 2-8 0,-5-1 16 15,-1-4-15-15,-4 0 1 0,-3 1 5 16,3-7-5-16,-4 2-7 0,5-5 6 16,-8-6 0-16,1 1-6 0,-2-3 0 15,-5-2-5-15,4-4 0 0,-4 5 0 16,12-2 4-16,-6 1-4 0,1 3 0 15,4-4 0-15,1 4 0 0,-1-4 0 16,1-5 0-16,-6 9 0 0,1-11 0 0,-7 6 0 16,0-4 0-16,11 10 0 0,-11-6 0 15,8-4 0-15,-8 6 0 0,4-6 0 16,-4 7 0-16,5-7 0 0,-5 0 5 16,0 0-5-16,0 0 0 0,11 0 0 15,-11-7 5-15,7 7-5 0,-7-5 0 16,6 5-5-16,-1 0-4 0,-5-5-18 0,12-2-12 15,-6 2-123-15,-6-7-148 0</inkml:trace>
  <inkml:trace contextRef="#ctx0" brushRef="#br0" timeOffset="173535.0863">1066 10861 243 0,'5'-8'56'0,"2"4"15"0,-7-8 12 15,0 9-39-15,0-7-10 0,0 4-18 16,0-3 9-16,-8 9-18 0,3-7-7 16,0 0 8-16,-10 7-2 0,15 0-6 15,0-6 7-15,0 6 1 0,0-4 1 16,0 4 7-16,0-7-1 0,0 2-1 15,0 5 7-15,0 0 0 0,0-3-2 16,10-5 9-16,-2 4-8 0,5-6-1 16,7 7 6-16,1-5-5 0,-8 0 2 0,7 5 4 15,-7-8-3-15,5 9-6 0,3-9 5 16,0 8 5-16,6-6-13 0,4 5 15 16,10 4-9-16,-7 0 4 0,2 4 0 15,8 6-2-15,-8 3 2 0,-2-5-6 16,-2 0 8-16,-8 5-4 0,1-7-2 0,1 5 1 15,2 3-9-15,-1-7 0 0,6 2 1 16,-7 5-4-16,-8-2-6 0,0-3 4 16,7 15-7-16,-14-5 9 0,7 10-5 15,-10 9 0-15,6-4 0 0,-3 7-1 16,-3-6 0-16,2-1 2 0,5-7-5 16,-12 1 0-16,5-6 3 0,2-1 1 15,-3-7-4-15,-1 2 3 0,2 2-3 16,4 7 3-16,-2 0 1 0,-2 6 0 15,5 3-4-15,-3-3 4 0,11 9 0 0,0-6-4 16,0 1 3-16,12 0-3 0,-8 0 0 16,4-6 4-16,-3 1-4 0,0 5 0 15,9 3 0-15,6-3 5 0,-10-3-5 16,5 6 0-16,3-8 0 0,-8-3 0 16,13-6 3-16,4-5-3 0,2-2 0 15,6-5 0-15,6-2 3 0,-4 2-3 0,4 4 0 16,6-5 0-16,6 6 0 0,0-1 0 15,-9 2 0-15,-3 3 0 0,-9 0 0 16,-6-3 0-16,-6-9 0 0,6 8 0 16,-12-5 0-16,-1-4 0 0,-8 2 0 15,-1 2 0-15,-6-6 0 0,-1-3 0 16,-8 0 0-16,3 8 0 0,-8-8 0 16,0 0 0-16,-5 0 0 0,0 0 0 0,0-6 0 15,0 6 0-15,0-5 0 16,5 5 3-16,-5 0-3 0,0 0 0 0,0 0 0 15,10 0 0-15,-10 0 4 0,0 0-4 16,0 0 0-16,5 5 0 0,-5-5 0 16,0 0 0-16,0 0 0 0,0 0 0 15,0 0 0-15,0 0 0 0,0 0 0 16,0 0 0-16,0 0 0 0,0-5 0 16,0 5 0-16,0 0 0 0,0-4 0 0,0 4 0 15,0 0 0-15,0 0 0 0,0-7 0 16,0 7 0-16,0 0 0 0,0 0 0 15,0 0 0-15,-5 0 0 0,5 0 0 16,0 0 0-16,0 0 0 0,0 0 0 16,0 0 0-16,0 0 0 0,0 7 0 15,0-7 0-15,0 0 0 0,0 0 0 16,0 0 0-16,6 4 0 0,-6 1 0 16,4 3 0-16,2 6 0 0,2-5 0 0,-8 5 0 15,14-2 0-15,-6 4 0 0,0-4 0 16,5 6 0-16,0 4 0 0,7-3 0 15,-2-4 0-15,-7 2 0 0,15-3 0 16,5 2 0-16,-4 8 0 0,7 8 3 16,-1 1-3-16,6-2 0 0,-16-2 0 15,1-3 0-15,-2-16 0 0,-9-3 0 0,0 13 0 16,-7-8 0-16,-1-1 0 0,-5 2 0 16,8-10 0-16,1-3 0 0,-9 0 0 15,0 0 0-15,0 0-3 0,0 0 3 16,0 0 0-16,0 0 0 0,0-3 0 15,0-7 0-15,0-2 0 0,4-7 0 16,-4 4 0-16,0-4 0 0,0-3 0 16,0 1 0-16,0-4 0 0,0 3 0 0,5 6 0 15,-5-4 0-15,9 0 0 0,-9 11 0 16,11 0 0-16,-11-3 0 0,7 1 0 16,1 11 3-16,3-7-3 0,-3-2 0 15,-1 2 0-15,4-5 0 0,-1-1 0 16,-2-3 0-16,5-1 0 0,-1 2-3 15,4-1 3-15,-6 1 0 0,0 0 0 16,5 0 0-16,-6-1 0 0,3 2 0 0,-1 0 0 16,-6 4 0-16,-5 3 0 0,8-1 0 15,-8-1 0-15,0-3 0 0,0-6 0 16,9 0 0-16,-9-1 0 0,0 3 0 16,0 3 0-16,0-4 0 0,0 6 0 15,0-1 0-15,-9 3 0 0,9-2 0 16,0 4 0-16,-6 0 0 0,1 5 0 15,5 2 0-15,0-11 0 0,-7 11 0 0,-2-5 0 16,2 5 0-16,7 0 0 0,0-6 0 16,0 6 0-16,5-6-4 0,8 0 4 15,-3-1 0-15,6 4 0 0,-1-2 0 16,6-3 0-16,-4 3 0 0,-3-4 0 16,6-1 0-16,-10 2 0 0,1-6 0 15,7 6 0-15,7-3 0 0,4 1 0 16,6-4 0-16,14 3 0 0,-7-5 0 0,17 0 0 15,-5 0 0-15,0 4 0 0,-11 3 0 16,6 0 0-16,-15 9 0 0,10-8-3 16,-3-1 3-16,7 1 0 0,-9-4 0 15,7 3 0-15,-9-4 0 0,-7 3 0 16,-6-1 0-16,6 3 0 0,-3 9 0 16,3-9 0-16,-2 0 0 0,0 0 0 15,3 2 0-15,-4-8 0 0,-7 8 0 0,3-8 0 16,6 3 0-16,-6-5 0 0,-10 4 0 15,9-1 0-15,2 5 0 0,-14-5 0 16,2-1 0-16,1 1 0 0,5-3 0 16,-9 4 0-16,14-5 0 0,8 6 0 15,-1-9 0-15,22-6-3 0,-1-5 3 16,0 0 0-16,-7 1 0 0,-7 0 0 16,-6-4 0-16,-3-6 0 0,2-17 3 15,1-7-3-15,-5 3 0 0,0 3 0 16,-5-2 0-16,-14 15 0 0,-9-2 0 0,2 5-3 15,0-5 0-15,-18 4-9 0,-5 10-4 16,-3 0-2-16,0 6-12 0,-7 3-7 16,1 7-8-16,7 3-11 0,-1 0 6 15,-3 0-7-15,-1 9-1 0,4 4 1 16,3 1-121-16,7 0-139 0</inkml:trace>
  <inkml:trace contextRef="#ctx0" brushRef="#br0" timeOffset="175222.0685">1235 14731 321 0,'0'0'85'0,"0"0"31"0,0 0-30 16,8 11-25-16,-8-2-19 0,16 3-2 15,-1-1-8-15,3 3 0 0,-6 8 0 16,6-7 4-16,-5 4-1 0,6-2 3 16,-6 1-8-16,5-6 9 0,-5 4-10 0,2-5-5 15,-7 0-6-15,1-3-3 0,-9-5-2 16,0-3-3-16,0 0-2 0,0-3 1 16,-9-5 0-16,1-4 4 0,-8-10-4 15,1-6 0-15,-8-7-5 0,0-11 1 16,-5-12-5-16,-1 10 0 0,0-3-5 0,-6 1 5 15,3 5-8-15,0 3 3 0,3-3-4 16,3-10 1-16,5 4-1 0,4 9 4 16,1 7 1-16,4 1 4 0,1 18-5 15,11 1 5-15,0-2 0 0,16-3 0 16,12 5 0-16,2-6 0 0,4 1 0 16,15 4 0-16,-8 10 0 0,8-4-8 15,-11 10-6-15,4 7-14 0,-24 0-10 16,2 6-5-16,-14 3-23 0,-6 0 4 15,0 3-117-15,-5-3-128 0</inkml:trace>
  <inkml:trace contextRef="#ctx0" brushRef="#br0" timeOffset="175431.3085">950 14447 388 0,'10'0'134'15,"0"0"20"-15,0 0-54 0,-2 0-54 16,10-1-11-16,-3 1-9 0,7 0-3 16,11 0-11-16,5-8-1 0,-7 3-5 15,3-1-6-15,-1 6 5 0,3-19-10 16,5 8-7-16,-5-7-5 0,-5-1-21 16,0 0-40-16,-6 4-86 0,-3-3-101 15</inkml:trace>
  <inkml:trace contextRef="#ctx0" brushRef="#br0" timeOffset="175679.3788">1603 14656 424 0,'10'11'131'0,"-5"-3"18"16,-5-8-109-16,3 0-8 0,-3 0 1 15,0 0-7-15,0-13-4 0,-7-4 4 16,3 1-9-16,-10-3 1 0,10-5-13 15,-5 2 1-15,-7-10 0 0,6-5-6 16,-3 1 0-16,3-4 5 0,5-1-5 16,5 7 0-16,0 4-5 0,5 12-1 15,-1 6-5-15,4 9-13 0,3 3-7 0,-6 0 3 16,5 0-10-16,10 0-15 16,-2 4-58-16,1 7-41 0,7 4-30 0</inkml:trace>
  <inkml:trace contextRef="#ctx0" brushRef="#br0" timeOffset="176237.1499">1935 14317 370 0,'0'-6'111'0,"5"6"25"0,-5-6-70 16,0 6-18-16,0-9-13 0,0 9-4 16,-3-9-6-16,3 9 0 0,-7-6 3 15,-3 6-3-15,2 0-7 0,2 0-1 16,6 0-7-16,0 8-4 0,-13 1-1 15,8 4 1-15,5 0-6 0,5 1 5 16,1-4-5-16,-6 6 0 0,7 5 0 0,-7-6 0 16,6 2 0-16,2 1 5 0,5-3-5 15,-3-4 0-15,0-4 0 0,6-7 0 16,-7 0 0-16,14 0 0 0,4 0 0 16,4-6 0-16,-3-2 0 0,5 0 0 15,-7-9 0-15,-1 3 0 0,-9-1 0 16,2-2 0-16,-10-4-10 0,2 0-1 15,-3-1-5-15,-1 2-8 0,4 2 1 16,5 3-8-16,-6 5 14 0,3 4-8 16,-2-1 7-16,-2 7-3 0,2-4 4 0,-5 4 2 15,1 0-6-15,-1 0 2 0,0 0 6 16,3 0-9-16,0 0 15 0,-3 0-7 16,-5-5 8-16,8 5-3 0,1-11 9 15,-9 2 0-15,0 1 9 0,8-5-9 16,-5 2 12-16,2-1 3 0,-5-2 7 0,0 14-2 15,0-10 7-15,0-3 1 0,0 5-4 16,-5 8 1-16,5 0 0 0,-5 0-2 16,5 9 2-16,0 5-2 0,-5 4-5 15,5 0-7-15,0 4 5 0,0-5-5 16,0 1-6-16,0 12-1 0,10-5-4 16,0 3 0-16,6-4 5 0,-4 4-5 15,7-7 5-15,3-3-5 0,-1 2-5 16,16-8-4-16,1-1-7 0,3-11-5 15,5 0-20-15,-4-4-13 0,3 1-55 0,-1-2-67 16,1-5-48-16</inkml:trace>
  <inkml:trace contextRef="#ctx0" brushRef="#br0" timeOffset="176496.2265">2740 13809 463 0,'10'14'170'0,"-4"7"-6"0,4 13-104 16,3 4-11-16,0 9-4 0,12 5-10 16,3-5 4-16,6 0-10 0,13-2-5 15,1-8-6-15,1-1-3 0,-3-10-6 0,-13 8-5 16,1 1-8-16,-8-3-5 0,5-7-19 15,3-1-11-15,1-10-12 0,-6-3-13 16,-6-11-82-16,-5 0-44 0,-18-7-62 16</inkml:trace>
  <inkml:trace contextRef="#ctx0" brushRef="#br0" timeOffset="176706.1923">3021 14241 463 0,'10'0'179'0,"5"5"-6"0,0-8-77 16,1 10-35-16,-1-7-18 0,3 4-4 16,10-4-10-16,-4 0-7 0,9 0-3 15,1 3-9-15,20-4-2 0,-5-2-3 16,-5-4-1-16,7 7-8 0,-10-7-1 16,-13 2-3-16,-5-6-15 0,-2-1-15 0,-5 0-10 15,4 2-10-15,1-3-9 0,-4-9-116 16,4 5-128-16</inkml:trace>
  <inkml:trace contextRef="#ctx0" brushRef="#br0" timeOffset="176963.9285">3818 14111 406 0,'23'27'149'0,"2"-9"13"15,-1 3-64-15,-4-3-45 0,-4-2-3 16,-4-7-12-16,5-9 5 0,-12 0-17 0,0 0-2 16,-5 0 0-16,0-14-5 0,0 5-6 15,-6-6-3-15,6-5-5 0,-4-2-1 16,4-2-4-16,-4-4 0 0,4 0-9 16,-12-3-5-16,12 0-14 0,0 2-5 15,0-1-8-15,0 0-18 0,0 6 2 16,0 5-67-16,12 3-56 0,-12 5-58 15</inkml:trace>
  <inkml:trace contextRef="#ctx0" brushRef="#br0" timeOffset="177291.3981">4306 14103 379 0,'26'0'127'0,"-3"0"29"0,8-13-47 0,0 7-65 15,2-15-12-15,-2-4-11 0,1 9-1 16,-4-5-8-16,0-6-1 0,-5-5 1 16,-13-3-6-16,-5 3 0 0,-5-1-1 15,-7 12 0-15,2 4 1 0,-13 6-1 16,-11 11 1-16,-1 0-1 0,4-2 0 16,-5 21-5-16,2-1 0 0,12 4 0 15,-1 1 0-15,8-3 4 0,10 12 1 16,0 3 7-16,5 1 6 0,8-6-9 0,7 4 6 15,6-1-1-15,10-3 1 0,7-1-6 16,-2-1 1-16,-2-13-6 0,2 1-4 16,-12-4 0-16,-4-7-9 0,-12-5-5 15,6 0-6-15,-7 0-13 0,4 0-11 16,-11-8-12-16,-5-7-117 0,0-8-141 16</inkml:trace>
  <inkml:trace contextRef="#ctx0" brushRef="#br0" timeOffset="177867.6901">2344 15212 506 0,'0'-8'185'16,"7"-6"-8"-16,-1-2-89 0,11 2-29 15,2 5-5-15,11-8-8 0,6 3-10 16,13 5-5-16,-4-11-10 0,-2 5-5 16,-2 5-3-16,-13-1-5 0,-17 11-4 0,7-1-4 15,-11 8 4-15,-7 8-4 0,0 7 0 16,-12 0-4-16,1 4-4 0,-15 2-1 15,-2 4 1-15,2 11-8 0,3-7 4 16,-8 4-6-16,3-2-4 0,-3-5 9 16,0 7 4-16,-4-5 0 0,16 1 4 15,1 1 5-15,6-3-4 0,12-9 4 16,-14 3 4-16,5-5-4 0,3-5 0 0,-2-4 0 16,8 0 0-16,0-6 5 0,0-8-1 15,0 7 1-15,11-7-5 0,-3 0 5 16,4-1-15-16,4 1-3 0,7-8-20 15,-5-4-5-15,0-8-9 0,3-3-11 16,-4 3-20-16,-4-5-103 0,-7 3-107 16</inkml:trace>
  <inkml:trace contextRef="#ctx0" brushRef="#br0" timeOffset="178062.0376">2398 15401 445 0,'0'0'148'0,"0"0"10"15,0-8-112-15,0 8-14 0,0 0-9 16,0-11-12-16,5 4 9 0,-5 2-9 16,5 1-5-16,1-2 5 0,3 6-4 0,4-10-2 15,13 10-5-15,3-7 0 0,2 0-5 16,9 7-2-16,9 0-10 0,-13 0-9 16,-2-7-2-16,-3 7-46 0,-8-8-92 15,7 7-81-15</inkml:trace>
  <inkml:trace contextRef="#ctx0" brushRef="#br0" timeOffset="178387.0001">3113 15160 397 0,'0'-12'125'0,"0"1"29"0,-7 11-92 0,1 0-24 15,-6 0-5-15,4 0-13 0,2 14 3 16,-4 9-7-16,0-1-1 0,2 1-4 16,0 7 1-16,8-1 0 0,-8-3-7 15,8-3 1-15,4 7 5 0,8-8-6 16,-4-1 12-16,8-6-7 0,-6-3-1 16,0-12 15-16,6 6-14 0,-6-6 0 15,3-8 0-15,-4-2-5 0,-1-4-1 0,3-8 1 16,-1-1-5-16,-5 0-5 0,1 1 5 15,-6 3-9-15,-4-8-11 0,4 1 4 16,-14 4-16-16,1-3-6 0,5 0-8 16,3 13-54-16,5-1-75 0,-6 4-80 15</inkml:trace>
  <inkml:trace contextRef="#ctx0" brushRef="#br0" timeOffset="178745.7585">3440 15239 497 0,'31'10'165'0,"2"-1"-5"15,-10-2-114-15,-2 2-3 0,-1-9-9 16,-4 0-3-16,2-3 4 0,-8 3-6 0,-4-13-5 16,3-4-5-16,-9-7 3 0,0-1-7 15,1-5-6-15,-11-1-4 0,4-2-1 16,-1-4 0-16,-1 7-4 0,0 1 5 15,1 7-5-15,7 8 0 0,0 14 0 16,10 0 0-16,3 0 0 0,5 0 0 16,4 14 9-16,5 1 0 0,9 10-1 15,9 0 6-15,-4 5-6 0,4 2 0 16,8-2 0-16,-17 3-4 0,1 1-4 0,1-3 0 16,0-1-4-16,1 4-7 0,-8-6-2 15,-10-2-9-15,0-11-5 0,-11-1 0 16,-3-14-11-16,-7 0-5 0,6 0-1 15,4 0 3-15,-3 0-4 0,1-7-3 16,5-2-66-16,-6 0-52 0,2-5-65 16</inkml:trace>
  <inkml:trace contextRef="#ctx0" brushRef="#br0" timeOffset="179002.1013">4328 15117 406 0,'12'-14'149'0,"8"-5"13"16,1 1-75-16,-3-7-39 0,0 0-6 15,-3 0-7-15,-2 2-2 0,-13 5-14 16,0 5 11-16,0-11-16 0,0 6 1 0,-20 1-1 16,-1-1-4-16,-7-3-5 0,-2 15-1 15,1 6-4-15,1 4 0 0,7 9 0 16,0 4 0-16,14 7 0 0,7 6 5 16,0 3 0-16,10 4 13 0,16 3-4 15,2 3 5-15,10-5-2 0,9-8 10 16,10-1-10-16,5-1-5 0,2-5-4 15,0-9-12-15,2-1-7 0,-4-13-16 16,-3 0-12-16,4-8-22 0,-5-8-77 16,-4-7-53-16,-13-16-147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34:01.92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13955 17286 397 0,'0'7'134'0,"0"-7"11"0,0 0-90 0,0 0-20 16,0-7-4-16,0-2-13 16,0-7 2-16,-10-5-3 0,10-8-12 0,0-8 6 15,0-5-4-15,0-7 1 0,0-7-3 16,0-1-5-16,1 7 0 0,6 4 0 16,-7 10 0-16,0 1 0 0,11 8 6 15,-4 0-6-15,8 6 12 0,3 2-7 16,6 5 7-16,6 6 0 0,4 2 4 15,2 6 0-15,2 0-7 0,-2 0 8 0,-7 12-5 16,-3 6-6-16,2 8-2 16,-15 10 1-16,-5 6 0 0,-1 10-5 0,-7 7-5 15,6-1-4-15,-11 11-16 0,-3-9 1 16,3-2-9-16,-4-7-8 0,-5-15-12 16,1-13-59-16,2 0-56 0,-5-7-56 15</inkml:trace>
  <inkml:trace contextRef="#ctx0" brushRef="#br0" timeOffset="179.9436">14000 17099 434 0,'7'-8'153'16,"6"1"4"-16,-2 7-97 0,7 0-17 16,-3 12-15-16,6-10 3 0,7 10-14 15,-2-1 0-15,4 3-6 0,1-1 0 0,-3-8-6 16,-7 4-5-16,12-2-11 0,-5-7-10 15,-14 5-14-15,6-5-13 16,-4 0-113-16,-16 0-133 0</inkml:trace>
  <inkml:trace contextRef="#ctx0" brushRef="#br0" timeOffset="636.8015">14436 16824 321 0,'11'0'103'0,"-1"0"36"16,-4 0 2-16,3 5-86 0,7 6-17 16,-3 6-13-16,7 2 0 0,3 11-9 15,-1 4 4-15,1 5-15 0,3 7 1 0,-1-1 0 16,3-8 0-16,-2 5-6 0,-6-20 0 15,-7-8 0-15,-3-7 0 0,-4-7 5 16,-6 0-5-16,0-6 0 0,7-8 0 16,-7-5-5-16,0-6-1 0,3 0 0 15,-3-3-5-15,0 7 3 0,0-10-4 16,0-1 1-16,0 10 11 0,0-6-5 0,0 5-2 16,0 5 7-16,0 5 0 0,5 2 0 15,-5 11 0-15,5 0 0 0,3 11-5 16,0-3 5-16,-1-1 5 0,9 7-5 15,-3 0 12-15,3 0-7 0,-1 1 1 16,6-4 6-16,-9-4 1 0,8-14-7 16,-9 10 0-16,7-3 0 0,-5 6-6 15,-6-15 0-15,2-6 0 0,-4-8 0 0,7-3-6 16,-12-4-6-16,-7-6-1 0,4 4-10 16,3-3-7-16,-5 0-9 0,2-8-75 15,3 7-49-15,-8-1-33 0</inkml:trace>
  <inkml:trace contextRef="#ctx0" brushRef="#br0" timeOffset="989.9275">15255 17032 289 0,'10'8'64'0,"-5"-8"17"0,1 0-26 16,-6-8-5-16,0-8-10 0,0-9-19 16,0 0 5-16,0-1-4 0,0-4-8 0,4-4 0 15,-4 10 1-15,8-6-8 0,-8 1 6 16,0-1-7-16,8 3 0 0,-8 2 9 16,12-4-9-16,4 7 9 0,2 4-3 15,6-4 0-15,4 5 2 0,2 9-2 16,-3 8 1-16,0 0-6 0,-3 0 4 15,1 5-4-15,-2 17-2 0,-4 1-5 16,3-4 5-16,-1 6-5 0,3 6 0 0,-2-5 0 16,-1 1 0-16,-1 8 0 15,-4-3 0-15,-10-5 0 0,6-5-10 0,-12-1-2 16,0-5-14-16,0-9-45 0,-16 0-88 16,7-7-67-16</inkml:trace>
  <inkml:trace contextRef="#ctx0" brushRef="#br0" timeOffset="1184.9624">15433 16838 406 0,'30'0'141'0,"-4"8"10"0,2-4-90 15,-4-4-30-15,-2 0-12 0,6 0-6 0,1 0-6 16,10 0-1-16,-3 0-1 0,7-6-5 15,1 6-5-15,0-6-1 0,-6 6-26 16,4-6-117-16,-2 10-111 0</inkml:trace>
  <inkml:trace contextRef="#ctx0" brushRef="#br0" timeOffset="1444.267">16283 16676 341 0,'0'0'112'16,"0"-3"28"-16,0 3-16 0,0 0-65 16,0 14-20-16,6-2-7 0,-6 11-11 0,0 6 5 15,10 7-9-15,-5 6-5 0,3 5-6 16,5 9 0-16,-5 3-1 0,0-2-5 15,-8 1-5-15,18-7-7 0,-8-8-5 16,-10-14-21-16,8-4-8 0,-8-14-114 16,0-11-114-16</inkml:trace>
  <inkml:trace contextRef="#ctx0" brushRef="#br0" timeOffset="1648.668">16224 16712 424 0,'0'0'148'16,"16"4"-3"-16,-6-4-91 0,8-7-28 15,-7 7 6-15,1 0-14 0,-1 7-2 0,9-7 4 16,-2 0-9-16,3 0 1 0,5 0-7 16,0 0 2-16,2 0-7 0,2 1-12 15,-1-1-11-15,1 0-20 0,-9 0-106 16,-3 0-136-16</inkml:trace>
  <inkml:trace contextRef="#ctx0" brushRef="#br0" timeOffset="1902.2983">16127 17365 481 0,'13'-6'161'0,"0"9"1"0,-1-9-109 16,7 6-10-16,6-8-8 0,-2 8 2 15,1-6 2-15,7 0-15 0,-3-1 0 16,-2 0-10-16,7 5-4 0,5-7-1 16,-1-2-5-16,1 4-13 0,5-5-5 15,-6 1-15-15,-1 11-10 0,-3-7-26 16,-2 7-109-16,2 0-158 0</inkml:trace>
  <inkml:trace contextRef="#ctx0" brushRef="#br0" timeOffset="2204.8241">17263 16725 406 0,'3'0'133'16,"-3"8"19"-16,5-8-99 0,-5 16-21 16,0-10 1-16,0 12-2 0,10 5-3 15,-10 7-2-15,11 11-9 0,-1 8 1 16,8 1-12-16,1 16 4 0,4-7-4 0,2 3-1 15,-1-3-5-15,-1-3 0 0,-10-24-11 16,-3 4-5-16,-3-14-13 0,-7-8-8 16,0-14-75-16,-13 0-60 0,3 0-66 15</inkml:trace>
  <inkml:trace contextRef="#ctx0" brushRef="#br0" timeOffset="2408.9481">17061 16711 388 0,'10'0'134'0,"6"0"27"15,4-5-73-15,5 5-37 0,6 0-21 16,1 2-7-16,8 2-4 0,-3-4-2 16,12 8-5-16,-8-4-6 0,5-3-6 0,-13-1 0 15,1 0-6-15,-8 0-11 0,-1 0-14 16,-14 11-15-16,4-11-114 0,-5 6-121 15</inkml:trace>
  <inkml:trace contextRef="#ctx0" brushRef="#br0" timeOffset="2614.1408">17125 17457 547 0,'39'0'176'0,"10"2"-5"16,20-11-125-16,10-7-14 0,2 4 1 15,9-13-23-15,-1 0 0 0,-9-2-15 0,-5 4-10 16,-4 7-18-16,-9 3-130 0,8 3-165 16</inkml:trace>
  <inkml:trace contextRef="#ctx0" brushRef="#br0" timeOffset="11046.902">13066 16767 164 0,'0'0'13'16,"0"0"-13"-16,0 0 15 0,0 0-15 15,0 0 0-15,-5-4 0 0,5 4 0 0,0 0 0 16,0-8 0-16,-3 8 0 0,3-4 0 16,-6 0 0-16,6-4 0 0,-5 2 0 15,5 6 15-15,-7-9-15 0,7 5 11 16,0 0 1-16,-5-3 15 0,5 1 5 15,-3-1 0-15,3 3 0 0,0 1 3 16,0-7-8-16,0 5 21 0,0-2-14 0,0 0 8 16,0-1-2-16,-7-2-11 0,7-2 5 15,-8-1-7-15,2 4-5 0,1 3-2 16,1 6-14-16,0-4 8 0,4 4-1 16,0 0 2-16,0 0-8 0,0 9-2 15,-2-2 7-15,2 1-5 0,0 4 0 16,0 0 0-16,0 5 4 0,0 1-4 15,5 4 6-15,-5 8-1 0,6 5-2 0,-1 7 8 16,3 13-5-16,4 12-1 16,-4-4-1-16,8 15-4 0,-1-2-2 0,3-7 1 15,-5-16-6-15,4 3 6 0,-6-18-6 16,2-9 0-16,-6-3 0 0,1 2 0 16,0-14 5-16,-1 0-5 0,-3-5-5 15,-4-3-7-15,4-6-5 0,-4-6-1 16,0 0-13-16,0-2-4 0,0-1-28 15,0-8-63-15,-5 0-26 0,6-6-30 0</inkml:trace>
  <inkml:trace contextRef="#ctx0" brushRef="#br0" timeOffset="11334.3136">13266 16600 331 0,'-2'18'93'0,"12"7"38"15,-2 6-53-15,2 1-20 0,-2 1-18 16,5 7-5-16,-1 5-11 0,4 4 1 16,-4 11-5-16,7-2-8 0,-2 11-2 0,4-9 1 15,-5-6-4-15,10-6 1 0,0-5-8 16,-1-9 5-16,-4-11-5 0,-9-2 0 15,-12-6 0-15,0-8-5 0,0 1-10 16,-10-4-1-16,-5-4-7 0,10 0-16 16,-6 0-34-16,-14-4-57 0,-2-6-23 15,0-3-3-15</inkml:trace>
  <inkml:trace contextRef="#ctx0" brushRef="#br0" timeOffset="11514.0525">13145 17270 289 0,'-10'0'72'0,"0"-5"30"15,10 5-18-15,-5 0 2 0,5 0-28 16,0-7-11-16,5 7-9 0,5 0 1 16,3-4-2-16,-2 4-6 0,7 0-3 15,5 0 1-15,2 0-2 0,4 0-13 16,14-6 10-16,8 6-14 0,-9-13-10 16,4-7-4-16,3-7-26 0,-6-8-6 0,-7-5-126 15,-4-5-158-15</inkml:trace>
  <inkml:trace contextRef="#ctx0" brushRef="#br0" timeOffset="19124.0665">23199 2303 218 0,'0'-2'25'15,"0"-7"10"-15,9 2-3 0,-9-2-1 16,8 0-2-16,-8-3-2 0,0 0-9 15,0 0 1-15,0 1 0 0,0 3-1 16,0 1 0-16,0 2-1 0,0 0-1 16,0-3 1-16,0 8-1 0,0 0 1 15,0 0-10-15,0-5 1 0,-12 5-2 16,6 0-6-16,1 13 7 0,-2 0 1 0,-9 10 10 16,6 6-11-16,2 12 2 0,-3-3-3 15,-6 4 0-15,4-4-6 0,2-5 8 16,-7-6-8-16,1 0 7 0,3-3-7 15,4 1 0-15,-7 1 7 0,9-1-7 0,-2 3 7 16,-1-2-7-16,4-9 8 0,3 2-8 16,-1 4 7-16,5-14-7 0,-5 1 0 15,5 1 0-15,-8-4 0 0,8-7 0 16,0 9 0-16,0-9 6 0,0 6 1 16,0 0-7-16,9-6 6 0,-2 8 0 15,-2-8 9-15,3 0-9 0,5 0 1 16,-2 0 1-16,11 0-1 0,-3 0-2 15,1 0 0-15,0 0-5 0,1 0 7 16,3 4-7-16,4-4 7 0,3 6-7 0,7-6 0 16,0 0 0-16,-7 0 7 0,0 0-7 15,-8 0 0-15,-2-4 0 0,-6 4 0 16,4 0 0-16,1-6 0 0,1 6 0 16,-1 0 0-16,6-9 0 0,3 4 0 15,-6-6 0-15,7-1 0 0,-1-6 0 16,6 2 0-16,-11-7 0 0,1 0 0 0,-12-1 0 15,3-2 0-15,-16 5 0 0,0 13 0 16,5-4 0-16,-5 4 0 0,0 2 0 16,-6 6 0-16,-4 0 0 0,-2 0 0 15,12 0 0-15,-16 0 0 0,-7-7-7 16,-3-1 7-16,-13-4-14 0,3 2-3 16,1-5-59-16,1 1-68 0,1 0-64 15</inkml:trace>
  <inkml:trace contextRef="#ctx0" brushRef="#br0" timeOffset="20175.0187">23124 2322 243 0,'0'0'56'0,"0"-6"6"16,0 6-8-16,0-7 12 0,0 0-16 0,0 7-2 15,0 0-1-15,0-10-11 0,0 5-15 16,0 5 7-16,5-12-16 0,2 5 9 16,-7-6-14-16,9 3 8 0,-2 1-10 15,4 9 0-15,3-11 2 0,-1 3-7 16,1 8 7-16,9 0-7 0,-5-3 0 16,4-4 0-16,0 7 0 0,0-9 0 15,-1 9 0-15,-3-13 0 0,-7 7 0 0,-2 6 0 16,0-7-14-16,-4 7-3 0,-5 0-31 15,7 0-91-15,-7 0-9 0,8 0 2 16</inkml:trace>
  <inkml:trace contextRef="#ctx0" brushRef="#br0" timeOffset="20494.1225">23363 2125 230 0,'0'0'27'15,"5"11"15"-15,0-2-10 0,6 3-10 16,-3 8 4-16,6 11 1 0,0 4 1 16,11 9-9-16,-1-3 9 0,7 4-12 15,5-8 1-15,2 5 8 0,-7-10-17 16,0-5 0-16,-3-2-24 0,-3-7-52 16,-9-10-24-16,0 3-19 0</inkml:trace>
  <inkml:trace contextRef="#ctx0" brushRef="#br0" timeOffset="24557.241">23132 2807 207 0,'0'0'23'0,"7"0"4"16,-1 0-6-16,-6 0 0 0,9 0-10 15,-1 0 0-15,-2 10 9 0,-6-10-8 16,0 0-4-16,13 7 1 0,-13-7 9 16,10 9-9-16,-10-9 9 0,8 5-9 15,6 5 12-15,-8-4-13 0,1-2 2 0,-7 3 8 16,11-2-2-16,-11 1 1 0,8 1 0 15,-8-7-9-15,0 8 0 0,7-8 0 16,-2 8-8-16,-5-8 8 0,8 7-8 16,-8-7 0-16,0 5 9 0,0-5-9 15,0 4 0-15,0-4 0 0,-8 0 0 16,1 10 0-16,7-10 0 0,-5 4 0 16,5-4 0-16,0 9 0 0,0-9 0 15,0 7 0-15,0-7 7 0,0 11-7 0,0-2 0 16,-5 1 0-16,5 1 0 0,-5 5 0 15,-3-3 0-15,3 2 0 0,5-1 0 16,-5 4 0-16,5-4 0 0,-4 1 0 16,4-4 0-16,0 3 0 0,-7-7 8 15,7 2-8-15,-8 1 0 0,3-4 0 16,-2 6 0-16,2 1 0 0,-3 5 0 16,-2-3 0-16,6 0 0 0,4 0 0 0,-10 0 0 15,5-1 0-15,-2 0 0 0,1 2 0 16,-1 0 0-16,2-2 0 0,5-5 0 15,-10 2 6-15,10-1-6 0,-6-7 7 16,3 8 10-16,-4 0-8 0,7-5-2 0,-8-6 2 16,8 12 3-16,-10 2-4 15,10 2-1-15,-8-3-7 0,8 1 0 0,-7-3 7 16,7 0-7-16,0 3 0 0,-8-4 0 16,3-10 0-16,0 8 0 0,5 14 0 15,-6-2 0-15,1-5 7 0,-2-1-7 16,2 4 0-16,1-4 0 0,-3-1 0 15,7 2 0-15,0-3 0 0,-7-5 0 16,7 4 0-16,0-10 8 0,0 10-8 16,0-8 7-16,0 7-7 0,0-10 6 15,0 5-6-15,0-5 0 0,0 6 0 16,0-6 7-16,-6 8-7 0,6-1 0 0,0 1 0 16,-7 3 0-16,7-1 0 0,-6 1 0 15,6-2 0-15,-5 5 0 0,5 0 0 16,0-5 0-16,0 3 0 0,-5-4 0 15,5-1 0-15,0-7 0 0,-8 9 0 0,8-4 0 16,0-5 0-16,0 2 0 0,0-2 0 16,0 12 0-16,0-12 0 0,0 8 0 15,0-8 6-15,6 8-6 0,-6-7 0 16,0-1 0-16,0 12 0 0,0-9 0 16,0 4 0-16,0-1 0 0,0-6 0 15,-8 8 0-15,8-2 0 0,0-3 0 16,-5 6 0-16,5-5 0 0,0 0 0 15,0-4 0-15,-5 10 0 0,5-10 0 16,0 8 0-16,-4-3 0 0,4-5 0 0,0 3 0 16,0-3 0-16,0 11 0 0,0-11 0 15,0 7 0-15,0-7 0 0,-5 9 0 16,5-4 0-16,0-1 0 0,0 4 0 16,0-3 0-16,0 3 0 0,0 1 0 15,0-1 0-15,0-5 0 0,-7 9 0 16,2-2 0-16,0-2 0 0,2 2 0 0,3-4 0 15,-7 6 0-15,7-3 0 0,-4-2 0 16,4 6 0-16,0-3 0 0,0-5 0 16,-9 3 0-16,4-1 0 0,2-1 0 15,3-6 0-15,-10 8 0 0,10 5 0 16,0-4 0-16,-8 1 0 0,8 1 0 16,0 3 0-16,-8-3 0 0,8-4 0 15,0 9 0-15,-7-4 0 0,7-2 0 16,-8-1 0-16,8 3 0 0,-6-9 0 15,1 8 0-15,5-5 0 0,0 4 0 0,0-1 0 16,0-2 0-16,-5 0 0 0,5-1 0 16,0-2 0-16,0 4 0 0,0 0 0 15,0 0 0-15,0-1 0 0,5 3 0 16,-5-6 0-16,-7 3 0 0,7-2 0 16,0 5 0-16,0-2 0 0,-5 0 0 15,-1 2 0-15,-1-3 0 0,7-7 0 0,7 11 0 16,-7-6 6-16,0 3-6 0,0 2 0 15,0 3 0-15,0 1 0 0,0 2 0 16,0-2 0-16,6-4 0 0,-1-3 0 16,-5 4 0-16,0-3 8 0,0-8-8 15,0 8 0-15,0-1 0 0,-8-7 0 16,8 7 0-16,0-3 7 0,-5-4-7 16,5 14 0-16,0 0 0 0,0 0 0 0,0 1 0 15,-6 6 0-15,-3-5 6 0,9 0-6 16,0-8 0-16,-4 6 0 0,-3 0 0 15,7-1 0-15,-8 1 0 0,8 2 7 16,0-1-7-16,0-2 0 0,-5 0 0 16,5 1 0-16,0 2 8 0,0-1-8 15,0-7 0-15,0 4 0 0,0 2 0 16,0 1 0-16,0 1 7 0,0 9-7 16,-7 5 0-16,7 2 0 0,0 5 0 0,-11 2 0 15,1 1 5-15,4 2-5 0,-3-5 0 16,9-1 5-16,-13 0 2 0,13-3 0 15,0-2-7-15,-5-5 7 0,5 4 0 16,0-15-2-16,5 9-5 0,-5-4 6 16,0-5 1-16,0 2-7 0,7 1 7 15,-7-6-7-15,10 3 6 0,-4 1-6 0,2 0 5 16,-1 3-5-16,-7 0 0 0,0-1 0 16,6 0 0-16,-6 8 0 0,0-1 0 15,0-4 0-15,0-4 7 0,5 6-7 16,-5-9 0-16,0 1 0 0,0 4 0 15,0 5 0-15,5-2 5 0,3 3-5 16,-8 0 0-16,14-5 5 0,-6 0-5 16,-3-6 0-16,-5-2 6 0,0 1-6 15,0-3 5-15,13 1-5 0,-7 3 0 16,-1 0 0-16,0 3 0 0,5 4 7 0,-4-7-7 16,1 3 0-16,1-1 0 0,2-2 0 15,-3-1 0-15,-1 5 0 0,-1 5 0 16,-5 5 0-16,11-1 0 0,-11 1 0 15,9 1 0-15,-9-10 0 0,5 0 0 0,-5 0 0 16,0-1 0-16,6-1 0 16,-6 5 0-16,7 0 0 0,-7 0 0 0,9-1 8 15,-5-4-8-15,1 5 0 0,-5-4 0 16,0-11 0-16,8 5 0 0,-2 6 0 16,3-3 0-16,-1 9 0 0,5-4 0 15,-2 5 0-15,2 0 0 0,-1-4 0 16,-1-6 0-16,-1 2 0 0,1-4 0 15,3 1 5-15,0 1-5 0,-1-1 0 0,0 5 0 16,-3 2 0-16,0-1 0 0,0-6 6 16,-5 1-6-16,3-1 0 0,2 6 0 15,0-5 0-15,-1 10 6 0,3-8-6 16,-4 6 0-16,0-4 0 0,2-1 0 16,-2 3 0-16,2-2 0 0,5 1 0 15,0 8 0-15,-4-1 0 0,-3-7 0 16,2 9 0-16,1-2 0 0,-4-12 0 0,-2 8 6 15,0 0-6-15,5 1 0 0,-4-5 0 16,2 5 0-16,1-3 0 0,0-3 0 16,-2-3 0-16,1 6 0 0,3 0 0 15,-1-5 0-15,0-2 0 0,0 3 0 16,0 5 0-16,-2-10 0 0,3 0 0 16,-2 7 0-16,7-3 0 0,0-1 0 15,1 1 0-15,-6 0 0 0,10-3 0 16,1-5 0-16,-1 4 5 0,3-4-5 0,9 0 0 15,-5 3 7-15,-7 0-7 0,2 6 0 16,-5 0 0-16,-6 0 5 0,-3 0-5 16,-2-5 0-16,-2 2 0 0,1-1 0 15,6 1 0-15,-1 2 0 0,4-3 0 16,3 2 0-16,0 4 6 0,2-4-6 16,-4 1 0-16,7 6 0 0,-5 0 6 0,0-7-6 15,2-1 0-15,-2 0 5 0,-7 1-5 16,5-15 0-16,-1 10 5 0,6-3-5 15,2 9 0-15,-5-5 0 0,4 3 0 16,-4 6 0-16,-5-2 0 0,1 0 0 16,-1 3 0-16,-1-1 6 0,-1-3-6 15,2-2 0-15,0-2 0 0,-1-5 0 16,3-2 0-16,-1 0 5 0,4-6-5 16,0 0 0-16,2 6 0 0,9-6 6 0,-4 0-6 15,-2 0 5-15,0 0 0 0,6 8-5 16,-9-4 0-16,1 2 4 0,0 2-4 15,-4 5 5-15,-1-5-5 0,-6 5 5 16,11 1-5-16,-3 0 0 0,3-5 7 16,6 6-7-16,-3 0 0 0,-3-8 6 15,-3 6-6-15,4-4 0 0,-4-9 6 16,0 7-6-16,3-1 0 0,2 1 6 16,-7-3-6-16,4-4 4 0,-7 11-4 0,2-6 0 15,-4 1 0-15,4-1 5 0,-2-3-5 16,2 10 0-16,1-6 5 0,0 1-5 15,6 9 0-15,-4-2 5 0,8 7-5 16,2 1 0-16,1-4 5 0,-6-2-5 0,6-2 5 16,6-9-5-16,-4-5 4 15,-3 7-4-15,-4-7 0 0,-1 0 5 0,-8 0-5 16,6 0 5-16,-6 2-5 0,3-2 5 16,-7 0-5-16,2 0 5 0,-4 9-5 15,7-9 0-15,-1 5 0 0,3-5 5 16,5 2-5-16,-4-2 0 0,2 0 4 15,2 11-4-15,-5-6 0 0,5-5 0 16,2 7 5-16,-1-7-5 0,1 0 0 0,-5 0 0 16,-1 0 0-16,-3 0 0 15,-4 0 0-15,-2 0 0 0,1 0 0 16,-3 0 0-16,2 0 0 0,2 6 0 0,-3-2 5 16,6 4-5-16,-2-8 0 0,2 13 4 15,0-8-4-15,4 9 5 0,8-2-1 16,-3 0-4-16,9-4 0 0,0 3 5 15,-4-1-5-15,-8-3 4 0,4 4-4 0,-6-11 0 16,-1 6 6-16,-1 2-6 16,-3-8 0-16,0 4 0 0,0 1 4 0,1 2-4 15,1-1 0-15,2 2 0 0,4-2 5 16,-4 2-5-16,-2-1 0 0,2 4 0 16,-3 0 0-16,1 0 0 0,0 12 4 15,6-2-4-15,-6 4 0 0,0-9 0 16,2 3 0-16,-3-7 0 0,2 2 0 15,-4-5 0-15,0-2 0 0,-2 1 5 16,4 0-5-16,0-8 0 0,3 11 0 0,-2-8 0 16,7 5 5-16,-4-4-5 0,9 1 0 15,-3-5 4-15,-2 11-4 0,3-6 4 16,2 2-4-16,-2-7 5 0,5 4-5 16,7 9 4-16,-12-1-4 0,10 2 5 15,-7 2-5-15,2-1 0 0,-6 0 4 16,-2 0-4-16,-4-9 0 0,-1 5 0 15,-3 0 5-15,3-5-5 0,0 4 4 16,3-3-4-16,-1 5 0 0,3 3 0 0,-3-1 4 16,4-2-4-16,1-6 0 0,-1 4 5 15,-6-10-5-15,2 0 0 0,-4 6 0 16,-3 4 0-16,4-2 0 0,1 4 4 16,1 1-4-16,1 0 0 0,-1 0 0 15,4 1 0-15,-6-1 5 0,-3-1-5 0,9-1 0 16,0 3 0-16,2-8 4 0,-1-8-4 15,11 2 0-15,-11 0 4 0,1-6-4 16,-1 0 5-16,-2 6-5 0,-1-7 3 16,-6 7 1-16,1 7-4 0,-3-3 4 15,2 6-4-15,-1-3 4 0,8 3-4 16,-1 1 4-16,0-2-4 0,5 5 0 16,-6 9 0-16,-4-3 4 0,2-1-4 15,4 3 0-15,-4-5 0 0,8-10 4 0,-3 4-4 16,0 3 0-16,-2-4 5 0,-3 2-5 15,0-3 4-15,-2 3-4 0,2-1 4 16,0-3-4-16,2 3 4 0,1-1 0 16,2-2-4-16,8 5 0 0,-1-1 4 15,2-2-4-15,-1-1 0 0,5 4 0 16,-8-3 0-16,5-1 4 0,0 1-4 16,-2 2 0-16,-8-7 0 0,1 6 0 0,-4-6 4 15,-2 5-4-15,6-4 0 0,-1 2 0 16,3-2 6-16,2 6-6 0,-2 0 4 15,1 2-1-15,2 0-3 0,-1-1 4 16,0-5-4-16,-5 3 5 0,-2-3-2 16,-3 0-3-16,0-3 4 0,1 2-1 15,6-3 2-15,4 5-1 0,4-3 4 16,-3-2-4-16,17 2-1 0,1 2 0 0,-3 3 2 16,-2-3-5-16,8 9 3 0,-20-8 1 15,-5 0-4-15,0-2 3 0,2 2-3 16,-4-4 3-16,3 6-6 0,-6-1-4 15,-2-1-19-15,-5 4-19 0,-5 3-24 16,-4 1-142-16,-5-3-172 0</inkml:trace>
  <inkml:trace contextRef="#ctx0" brushRef="#br0" timeOffset="229812.4326">24593 5151 415 0,'12'-19'140'0,"-4"7"22"0,-8 1-108 15,0-3-10-15,0-2-12 0,0 3-4 16,-13 2-3-16,-4 11-2 0,-2-9-6 16,-4 2-1-16,3 7 0 0,-7 0-12 0,-8 10 6 15,-2 4 3-15,-8-3-7 0,-2 18 0 16,1 3-6-16,4 1 4 0,6 2-4 15,9 8 5-15,4-1 0 0,6 0 0 16,2-5 9-16,8 5-4 0,7 3 9 16,0-5-5-16,0-4 4 0,13 6 1 15,7 4-1-15,0-3 0 0,9 0 0 0,9 3-9 16,-4-13 4-16,22 6-10 16,1-13 1-16,0-11 0 0,-1-5-4 0,-2-10-4 15,-13 6-3-15,-4-14-6 0,-9-4-5 16,-8 12-13-16,-4-9-6 0,-16-5-15 15,0 0 8-15,0-1-21 0,-11-3 0 16,-6 4-93-16,-14-11-20 0,3 4-40 16</inkml:trace>
  <inkml:trace contextRef="#ctx0" brushRef="#br0" timeOffset="229982.0706">24150 5567 379 0,'0'0'135'0,"0"0"42"16,8 0-78-16,4 0-21 0,-1-8-11 15,9 2-21-15,-1-5 3 0,7-3-15 16,10 0-15-16,7 1-1 0,-4-4-8 16,5-2-10-16,-1 1 0 0,-5-3-6 0,-7 0-16 15,-2-7-7-15,4 4-14 0,-2 1-23 16,-2-1-113-16,1 8-153 0</inkml:trace>
  <inkml:trace contextRef="#ctx0" brushRef="#br0" timeOffset="230474.1486">24817 5624 445 0,'20'35'155'0,"-4"-2"11"15,-1 4-103-15,0-12-17 0,-2-14-10 16,-5-11-7-16,0 0-2 0,0-12-8 15,-1-5 0-15,-7-12-9 0,0-1-10 0,0-7 5 16,0 2-5-16,-10-8 0 0,2 7 5 16,8 1-5-16,-7-8 0 0,7-1 0 15,0 3 0-15,0 2 0 0,10 3 5 16,5-3-5-16,0 15 0 0,6 0 0 16,-1 2 0-16,1 8 0 0,0 14 0 15,0 0 0-15,-4 0 0 0,12 8 0 16,-3 15 0-16,4-3 0 0,-2 7 0 15,1-5 5-15,-11-1-5 0,-1-3 0 0,2-4 0 16,-11-13 5-16,1-1-5 0,-3 0 0 16,-6-15 0-16,0-1 0 0,5-10 0 15,-5-3 0-15,0-2 0 0,5-14 0 16,3-3 0-16,2 2 0 0,-2 5 0 16,7 10 0-16,-2 31 4 0,6 0-4 15,1 0 0-15,8 25 10 0,0 14-5 16,11 15 5-16,-3 4-6 0,3 7 1 15,1 7 0-15,-1-3-1 0,-11-8-4 0,-4-8 0 16,-8-10 0-16,-4-6-9 0,-6-2-5 16,-6-11-6-16,0-8-13 0,5-11-11 15,-5-5-5-15,0 0-72 0,0-14-59 16,0-1-84-16</inkml:trace>
  <inkml:trace contextRef="#ctx0" brushRef="#br0" timeOffset="230841.5233">26026 5747 353 0,'31'28'110'0,"-3"-1"27"15,0-3-68-15,-10-10-21 0,-3-14 1 16,-5 0-18-16,-5 0 1 0,-5-17-9 16,-5-4 8-16,-5-12-14 0,2-2 1 15,-5-7-13-15,-4-7 7 0,-7-9-7 0,6 1-5 16,-5-2 5-16,-5-6-5 0,3-1 0 15,-12 4 0-15,9 5 0 0,-1 5 0 16,12-3 0-16,17 12 0 0,5 4 0 16,8 3 0-16,8 8 6 0,9 19-6 15,4-3 5-15,1-3 6 0,1 15-6 0,-2 0-1 16,10 0 13-16,-6 11-5 0,-2 5-2 16,-4 8-5-16,-5 4 5 0,-9 2-5 15,0 13-5-15,-5 0 0 0,-8-1 0 16,-5-10 0-16,-7-1 5 0,-3-12-5 15,-14 3-5-15,-7-10 5 0,-5 7-10 16,8-7 0-16,-8-7-6 0,10 3-11 16,3-8-5-16,1 0-2 0,3 0-9 15,3 0-44-15,-4-8-81 0,0 3-79 0</inkml:trace>
  <inkml:trace contextRef="#ctx0" brushRef="#br0" timeOffset="231236.5503">27103 4865 379 0,'-8'0'118'15,"-2"6"33"-15,-11 1-88 0,-10 13-23 16,-5-3-8-16,-4 17-6 0,8 19-6 0,-18-5-9 16,8 0 1-16,-2 3-7 0,-7-6-5 15,-1-9 0-15,12 10 6 0,4-3-6 16,10 0 0-16,26-7 5 0,0 13 10 16,0-9-4-16,20-3 1 0,4 1 5 15,8 5 0-15,4 1 5 0,8-7-8 16,3 5 9-16,9-4-11 0,-2-6-8 15,-2-16 6-15,-1-10-5 0,0-6-5 0,4-6 0 16,-2-12-10-16,-6-15 5 0,-9-6-11 16,-12 0-11-16,-18 3-5 0,-8 5-2 15,0 15-9-15,0 3 2 0,-13 9-30 16,-5 4-47-16,-7-12-44 0,-3 12-10 16</inkml:trace>
  <inkml:trace contextRef="#ctx0" brushRef="#br0" timeOffset="231406.0591">26650 5453 310 0,'0'0'96'0,"0"2"45"0,0-2-19 0,14 0-32 16,6-4-27-16,8 4-22 0,3-7 2 15,5 0-14-15,5-6-8 0,0 0-5 16,0 0-12-16,-4-8-4 0,-1-4 5 16,2 4 0-16,4 1-10 0,3-2 0 15,-1 7-4-15,-3 1-18 0,-7 0-7 16,-6-2-20-16,-9 3-115 0,3 6-117 15</inkml:trace>
  <inkml:trace contextRef="#ctx0" brushRef="#br0" timeOffset="231912.0796">27476 5423 331 0,'13'24'93'16,"0"-2"46"-16,-5 7-19 0,4-3-44 15,-2-4-26-15,-2-4-7 0,3-7-1 0,-3-1-7 16,2-10-2-16,0 0-2 0,0 0-4 15,3 0-3-15,5 0-4 0,-3-10-1 16,1-1-6-16,0-11-4 0,-4-10 1 16,-4-1-10-16,-2-12 5 0,4-11-5 15,3 7 0-15,4 5 4 0,-1-9-4 16,9 10 0-16,2 0 0 0,0-5-4 16,4 3 4-16,10 2-5 0,-10-13 5 15,0 8-4-15,0 7-2 0,-12 6 6 0,1 7-4 16,3 12 4-16,-2 16-5 0,-3 0 5 15,-1 0-4-15,-8 14 4 0,-4 3-5 16,8 20 5-16,-13 3 0 0,-1 9-4 16,1-4 4-16,0-3 0 0,-13-5 0 15,-4-4 0-15,-1-1 0 0,-1 5 0 16,12-10 0-16,-4-5-5 0,-11 2 5 0,-4-4 0 16,-3-6 0-16,1-2-5 0,-5-3 5 15,6 0 0-15,-1-5 0 0,-2 6-4 16,1 3 4-16,3 3 0 0,9-2 0 15,4-2 0-15,13-2 0 0,0 2 4 16,13-2 1-16,5 1 4 0,5-1 0 16,5 4 6-16,1 0-6 0,6 5 5 15,-1 0-6-15,0-1-3 0,-4 0 4 16,-6-4-5-16,-2 0 1 0,-1-1-1 0,-5 3-4 16,2-5-4-16,-1 5-5 0,-7-4-5 15,-4 6-8-15,-6-5-15 0,0-4-2 16,0 2-19-16,-5-11 1 0,-3 0-121 15,-2 0-149-15</inkml:trace>
  <inkml:trace contextRef="#ctx0" brushRef="#br0" timeOffset="232325.1494">28446 5039 321 0,'21'-31'85'0,"-1"9"40"0,-9 1-56 16,1 7-7-16,-4 14-20 0,-8 0-8 16,-5 12-6-16,-10 12-4 0,-3 9-10 15,-3 7 4-15,-5 9-5 0,0-2-1 16,-4 5-7-16,1 0 6 0,4-6 1 15,12 9 1-15,5-5-7 0,8 1 6 16,10-12 5-16,8 4-5 0,6-10-2 0,7 0 1 16,1-10 5-16,-3-5-12 0,5 0 1 15,6-2 0-15,2-16 2 16,6 0-1-16,1 0-6 0,-5-24 6 0,-5-6-6 16,-11-6 0-16,-5-11 0 0,-15 0 0 15,-8 7 0-15,0-5 0 0,-11-2 0 16,-7 9 0-16,-2-3 0 0,-5 11 0 15,1 0-6-15,-7-3-7 0,-2 3-1 0,-1 1-13 16,1 3 0-16,-1 6-23 0,4 10-59 16,9 6-63-16,5-3-74 0</inkml:trace>
  <inkml:trace contextRef="#ctx0" brushRef="#br0" timeOffset="232847.2082">28971 5487 310 0,'43'33'87'0,"-6"3"30"16,-1-4-38-16,-3-2-24 0,-8-1-5 16,-6-5-25-16,-12-6 3 0,-1-5-3 15,-6-7 3-15,7-6-10 0,-7 0 0 0,-8-14-6 16,1-5 4-16,-3-7-1 0,-8-8-10 15,-1-8 1-15,-11-3 0 0,2-3 0 16,-3-13-6-16,0 1 5 0,-8-6-5 16,11 9 0-16,4 0 0 0,14-6 7 15,10 12-2-15,5 5 1 0,13 4 5 16,6 9-6-16,11 9 12 0,-3 4-7 16,9 2-6-16,5 1 1 0,-2-4 7 15,4 10-6-15,1-3 0 0,-7 5 0 0,-4 9-6 16,-5 0 0-16,4 13 4 0,-12 7-4 15,-6 9 0-15,-5 12 0 0,-6-2 0 16,-8 9 0-16,0-12 0 0,-8-3 0 16,-7 1 0-16,-6 1 0 0,-1-6 0 15,-6 0 0-15,-3 2 0 0,0-5 0 16,3-4 0-16,1 0 0 0,5 0 0 0,11 4 0 16,3-8 0-16,8-2 0 15,0-1 0-15,0-4 0 0,6 3 10 0,7 4 0 16,7 6-1-16,11-1 1 0,2 3 5 15,9-6-1-15,4 9-1 0,3-3-4 16,-6 7-3-16,1 4-6 0,-5 0 0 16,0 3 0-16,-6-11-15 0,6-7-12 15,-7 0-17-15,-14-7-9 0,-10-6-129 0,-8 3-155 16</inkml:trace>
  <inkml:trace contextRef="#ctx0" brushRef="#br0" timeOffset="233841.8646">24636 6662 370 0,'10'-14'111'0,"-10"-5"34"16,5 3-73-16,-5 2-19 0,0 0-7 15,-9 6-14-15,-5-1-4 0,-1 9 3 16,-8 0-8-16,0 0-5 0,0 0-2 16,-3 15 1-16,-2 1-7 0,2-1-1 15,-5 3 3-15,-2 7-6 0,9-6 0 16,-2 2-6-16,1-5 0 0,7 1 6 0,10-11-6 15,0 2 0-15,8-4 0 0,9-4 4 16,8 8-4-16,12-8 0 0,4 6 0 16,8 3 0-16,-2-4 5 0,2-1 5 15,6 6 0-15,1 1-1 0,-1 3 6 16,4 6-1-16,-3 4-5 0,-9 2 5 16,-8-1-10-16,-11 3 6 0,-11 0-5 15,-9-1-1-15,0-3-4 0,-16 2 5 0,-4-9-5 16,-6-3 5-16,-3-14-5 0,-9 4 0 15,-3-4 0-15,0 0 0 0,7-6 0 16,-2-5-14-16,8-4-5 0,-3-2-9 16,7-7-10-16,-4 5-11 0,5-1-2 15,6 8-69-15,11-1-53 0,14 6-108 16</inkml:trace>
  <inkml:trace contextRef="#ctx0" brushRef="#br0" timeOffset="234229.8488">24927 6910 331 0,'0'14'93'0,"5"3"38"0,-5 1-32 15,8 7-36-15,-1-9-14 0,2-1-11 16,-4-7-7-16,5-8-3 0,2-8 3 15,-4-7-7-15,2-4-7 0,6-8 4 16,-5-4-5-16,1-7-12 0,-4 2 6 16,-1-8 3-16,-2 4-7 0,4 8-6 0,0 2 6 15,-1-2-6-15,5 4 0 0,-7 6 0 16,3-2 4-16,5 6-4 0,1 9 0 16,8 2 0-16,5 1 0 0,-2 6 0 15,0 0 0-15,-1 0 0 0,-4 0 0 16,-3 9 5-16,5 2-5 0,0 11 0 15,-2 1 5-15,7 6-5 0,-4 6 0 0,1-4 5 16,-9-5-5-16,2 0 0 0,-6-3-5 16,1-4-5-16,-5 3-6 0,0-4-11 15,0 4-10-15,-1-10-4 0,-7-2-44 16,5-10-91-16,-5 0-87 0</inkml:trace>
  <inkml:trace contextRef="#ctx0" brushRef="#br0" timeOffset="235043.1889">25444 6618 321 0,'20'-11'103'0,"-4"-11"36"16,-5 10 2-16,-1 7-74 0,-3-14-23 15,-2 6-7-15,-5 2-6 0,0 11-8 16,0-12-6-16,-8 4 0 0,-6 8-1 0,-7 8 0 16,-3 4-12-16,-7 1 13 0,-7 6-5 15,2 6-2-15,-7-4-5 0,4 11 5 16,2 6 0-16,7 1-1 0,14-1 6 15,6 4-1-15,-2 1 0 0,8-5-1 16,12 8 2-16,-2 5-1 0,11-6-6 16,2-1 1-16,19-4 0 0,1-7 0 15,2-16-5-15,-7-10-4 0,-3-7 5 16,-1 0-5-16,6-10 0 0,-7-4-5 0,6-1-3 16,4-1-6-16,-5 0 1 0,-3 1-10 15,-8-9-5-15,-3 7-10 0,-20 1 0 16,0 3-11-16,-7 1-7 0,-11 12-15 15,-3-4-102-15,-7 4-110 0</inkml:trace>
  <inkml:trace contextRef="#ctx0" brushRef="#br0" timeOffset="235231.7759">24973 6837 388 0,'0'13'143'0,"0"-9"37"16,11 6-39-16,12-4-75 0,2-6-12 15,9 0-15-15,5-5-6 0,7-6-8 16,5 7-11-16,1-9-1 0,-8 0-8 0,5 15-5 16,9-7 0-16,-21-1-9 0,6 6-10 15,-2-10-14-15,1-3-14 0,-12-1-28 16,1-7-105-16,-7-2-143 0</inkml:trace>
  <inkml:trace contextRef="#ctx0" brushRef="#br0" timeOffset="235604.0917">25722 6893 370 0,'0'17'111'15,"5"-5"50"-15,3-12-65 0,2 0-51 0,0 0-13 16,0-14 0-16,4-1-11 0,-4-13-1 16,2-2-2-16,-3-2-6 0,0-2-7 15,5-1 7-15,-1-1-12 0,7-5 5 16,3-3-5-16,0-3 5 0,0-1-5 16,5 3 0-16,-2 7 0 0,-5 9 0 15,-1 12 0-15,4 7 6 0,-4 10-1 16,-2 10 1-16,1 6-1 0,9 23 0 15,-2 7-5-15,-1 12 4 0,3 7 6 0,-5-2-3 16,-5-10-1-16,3 4 0 0,0-3-12 16,-8-10-7-16,-3-5-1 0,-10-6-18 15,0-17 3-15,-10-9-19 0,-1-7-18 16,-4-7-105-16,0-1-94 0</inkml:trace>
  <inkml:trace contextRef="#ctx0" brushRef="#br0" timeOffset="235745.117">25869 6750 424 0,'0'0'155'0,"28"7"10"16,0-7-94-16,11 12-23 0,-3-5-5 15,2-7-20-15,-9 4-1 0,15 2-11 16,-4 0-11-16,-3-6-22 0,-2 0-12 16,4-2-121-16,-5 2-151 0</inkml:trace>
  <inkml:trace contextRef="#ctx0" brushRef="#br0" timeOffset="236440.4057">26962 7070 434 0,'12'-18'138'16,"2"-5"21"-16,-2-6-114 0,-1-4-12 16,2-10-7-16,-1 3-4 0,-12 4 9 15,6-7-13-15,-6-5-6 0,9 8-1 16,5 0 0-16,-2-8-6 0,2-2 6 15,3 6-5-15,-1-1 4 0,-6 3-10 0,5 14 4 16,-4 18-4-16,1 10 10 0,-1 0-3 16,-1 36-1-16,3 1 0 15,-5 5-6-15,2-4 0 0,-2 10 6 0,-1-17-6 16,-7 3 0-16,-2 2 0 0,2-5 0 16,0-12 0-16,0-5 4 0,0-10-4 15,0-4 0-15,0 0 0 0,0-11 0 16,0-2 0-16,0-10 5 0,0-5-5 0,2-6 0 15,6-8 0-15,0-10 5 16,5-2 0-16,0-2 0 0,4 8 4 0,2 1 1 16,4 11 5-16,3 4-1 0,4 15 4 15,7 10-4-15,-1 7 0 0,2 2-5 16,0 17 0-16,-2 10-5 0,-14 10 5 16,5 12-9-16,-8 7 5 0,-7 6-5 15,-1 5 0-15,1-10-5 0,-9-8-8 16,-3-7 0-16,0-2-16 0,6-11-7 0,-6-5-8 15,-4-13-9-15,-1-9 4 0,5-4-17 16,-7-6-47-16,2-7-59 0,5-4-59 16</inkml:trace>
  <inkml:trace contextRef="#ctx0" brushRef="#br0" timeOffset="236744.3189">27859 6652 299 0,'41'-31'71'0,"-9"-13"40"15,4 0-20-15,-3 2-21 0,-4-1-8 16,-11 10-15-16,-3 13-1 0,-3 0-8 15,-3 5-5-15,-9 1 5 0,0 7-15 16,0-4 4-16,-4 11-7 0,-8 0 3 16,-1 0-11-16,-3 8-3 0,-1 2 1 15,1 16 0-15,4 11-6 0,-6 8 1 16,2 7 0-16,3-1 0 0,3-1 0 16,10-5-5-16,-1-10 5 0,1-5-5 15,11-1 4-15,2-11-4 0,0-4 5 0,-1-7-5 16,-1-7 0-16,-3 0 5 0,2-12-5 15,0-10 0-15,0 1 4 0,0-16-4 16,3 0 0-16,-7-12 0 0,-6-1 0 16,0 2-4-16,0-1-1 0,-5 8-9 15,-3 1-6-15,-5 10-9 0,6 9-10 16,-1 4 3-16,3-1-10 0,-3 5-26 0,8 1-96 16,-6 2-107-16</inkml:trace>
  <inkml:trace contextRef="#ctx0" brushRef="#br0" timeOffset="236987.8392">28163 6295 353 0,'18'17'100'0,"7"3"40"16,-1 1-64-16,-1 0-22 0,-7 0-11 15,2 4-12-15,-8-5-6 0,7 7 0 16,1 1-15-16,8-4 16 0,-3-3-15 15,-2-5 1-15,-3-9 0 0,1-7-7 16,-4 0 1-16,-3-9 0 0,1-10-1 16,-2-10-5-16,-1 1 5 0,-3-8-5 15,-7-1-5-15,8 4-6 0,-8 2-12 16,0 1-15-16,0 4-59 0,0 2-74 0,0 2-76 16</inkml:trace>
  <inkml:trace contextRef="#ctx0" brushRef="#br0" timeOffset="237360.0163">28700 6577 310 0,'0'0'87'0,"0"0"22"16,0 0-43-16,6 0-21 0,-1-7-8 16,2-2-8-16,-1-10-8 15,2 2-8-15,2-2-7 0,2-4 9 0,-1 2-9 16,0 3 9-16,-2 1-8 0,-1-1-2 16,-3 0 7-16,1 2-5 0,1 3 0 15,1 0 5-15,0 5-6 0,2 8 1 16,1 0 0-16,1 0 4 0,-2 12-4 15,-2-3-2-15,7 16-5 0,-6-2 5 0,0 2-5 16,9 17 6-16,5-1-6 16,-1-5 0-16,6 2 0 0,-2-9 0 0,1-7-6 15,-1 3 1-15,-8-10-12 0,-2-9-14 16,2 5-75-16,-6-11-53 0,-8 0-49 16</inkml:trace>
  <inkml:trace contextRef="#ctx0" brushRef="#br0" timeOffset="237559.6671">29292 6311 370 0,'21'0'119'0,"5"0"34"16,-1 0-84-16,3 17-29 0,-7 1-8 16,-1 1-6-16,-4 13-13 0,0 4 0 15,-4 0-8-15,-3 0 2 0,6 7-7 0,-2-8 5 16,-3 4-5-16,-3-7 0 0,-2-2-5 15,-5-11-7-15,0-5-8 0,0-9-51 16,-14-5-86-16,6 0-77 0</inkml:trace>
  <inkml:trace contextRef="#ctx0" brushRef="#br0" timeOffset="237719.1046">29285 6339 353 0,'13'-7'110'0,"7"-2"35"0,5 2-49 0,1 7-41 15,5 0-24-15,2 7-6 0,4-2-11 16,-1-1 4-16,-3-4-13 0,-2 0-10 16,2 0-7-16,1 0-1 0,0-7-26 15,6 7-68-15,-4-7-55 0,6 4-31 16</inkml:trace>
  <inkml:trace contextRef="#ctx0" brushRef="#br0" timeOffset="238031.3062">30435 6165 299 0,'18'0'80'0,"5"0"30"16,-8 0-27-16,-7 0-13 0,-8 0-14 15,0-8-16-15,0 3-7 0,-24 5-14 16,-3 0-5-16,-2 0 4 0,3 5-11 16,-2 11 4-16,-3 8-4 0,1 4-2 0,1 5 0 15,-5-9 1-15,6 9-1 0,7-8 2 16,3 7 1-16,6 1-8 0,7 8 5 15,5-3-5-15,0-2 12 0,10 12-6 16,6-13 11-16,4-3-5 0,3 0 9 16,5-1-5-16,1-16 11 0,-3 8-11 15,1-2 9-15,-5 2-11 0,-8 4 1 16,-1 10-6-16,-5-6-4 0,-8-1 4 0,0-1-9 16,0-4 4-16,-15-3-4 0,0 2-9 15,-8 2-5-15,-8 1-10 0,-6-14-14 16,-9 4-6-16,-11-17-126 0,-5 0-164 15</inkml:trace>
  <inkml:trace contextRef="#ctx0" brushRef="#br1" timeOffset="346067.0584">1210 11103 230 0,'10'-16'48'0,"2"-5"15"0,-6-1-16 16,-3 3 18-16,2 1 4 0,-5-6-12 15,0 15-10-15,0-8-4 0,-5-2-1 16,-11-8-15-16,5 9-6 0,-11 4 3 16,6 1-10-16,-9 13 4 0,-6 13-11 15,-5 12 6-15,-11 3-8 0,-9 18 7 0,2 1-7 16,10-3 6-16,-3-8 4 0,24 17-4 16,23-6 1-16,0 8 5 0,8 10-5 15,13 6 9-15,22 3-5 0,1-8 11 16,13-1-11-16,7-3-1 0,11-10-1 15,14-8 1-15,9-3-5 0,-2-16-6 16,4-7 1-16,-3-20 0 0,-12 2-5 16,-12-25 4-16,-9-21-4 0,-7-13-4 0,-8-3-1 15,-16-9-4-15,-21-4 4 0,-12 5-10 16,0-6 6-16,-15 11-1 0,-10 9 0 16,-6 16 5-16,-18 9 1 0,-2 17-8 15,1 4-11-15,-16-12 9 0,-4 6-13 16,6 2-2-16,-9-3-9 0,5 3 5 15,-8 3 2-15,9 6-2 0,6 5-7 0,14 0-22 16,12 13-35-16,19 4-41 16,9 0-18-16</inkml:trace>
  <inkml:trace contextRef="#ctx0" brushRef="#br1" timeOffset="346553.3907">2364 11101 230 0,'0'-29'48'16,"-5"-1"15"-16,5 0-7 0,0-2 10 15,0-1 2-15,-5 1-6 0,5 5-1 16,0 3-17-16,-10 1-4 0,5 6-7 16,-10 8-7-16,2-3-8 0,-10 12 2 15,-6 0-8-15,-17 6-2 0,5 14 1 16,-14 2 9-16,12 20-14 0,4 3 6 0,23 10 5 15,16-1-5-15,0 3 4 0,9-3 0 16,17-2-7-16,19 6 14 0,20 5-11 16,-1 6-3-16,1 5 1 0,6-12-5 15,7 8 0-15,6-18-5 0,-3-10 4 16,11-7-4-16,6 0 0 0,-1-19 0 0,-17 0 5 16,3-2-5-16,-11-6-5 0,-24-8-4 15,-6 0-6-15,-12-13 0 0,4-4-14 16,-8-7-2-16,-6-8-8 0,-7 0-10 15,-5-4-11-15,-8 3-46 0,8 3-63 16,-8 7-32-16</inkml:trace>
  <inkml:trace contextRef="#ctx0" brushRef="#br1" timeOffset="346971.5426">3079 11410 341 0,'9'0'104'16,"6"0"38"-16,-8 0-60 0,4 0-20 15,6-7-17-15,-1 2-12 0,2-9-7 0,11-2-9 16,2-7-1-16,4 1-1 0,-4-16-4 16,3 9-5-16,-4-3 0 0,-11-2-6 15,3 9 0-15,-3 2 0 0,-9 0 5 16,-10 1-5-16,0-2 0 0,-5-1 0 15,-8 8 0-15,5 1 0 0,-18 5 0 16,4 3 0-16,-12 8-5 0,-2 0 5 16,-8 0 0-16,9 16 0 0,4 3-6 15,12 9 6-15,-2 2-6 0,4 2 6 0,9 0 0 16,5 3 0-16,3 2 0 0,0 12 6 16,5 2 5-16,8 8 1 0,-2 0 0 15,12-4 4-15,5-14 5 0,9 4-12 16,13-12 9-16,5-3-6 0,-2-12-8 15,5 1 1-15,-7-8-5 0,10-11 5 16,-19 5-10-16,15-17 0 0,-3 2-11 16,2-12-11-16,-4-7-5 0,-1 0-2 0,-18 4-20 15,-2-18-39-15,-3-3-79 0,-12-7-74 16</inkml:trace>
  <inkml:trace contextRef="#ctx0" brushRef="#br1" timeOffset="347122.1173">3923 11297 164 0,'0'14'13'0,"5"-6"-13"16,0-2 0-16,-5-6 0 0,0 6 0 16,0-6 0-16,5 0-13 0</inkml:trace>
  <inkml:trace contextRef="#ctx0" brushRef="#br1" timeOffset="347837.976">4067 11299 299 0,'6'26'80'0,"9"-9"38"0,-4 11-36 16,-11 0-7-16,10-1-25 0,8 1-16 16,-8 1-6-16,15 3-4 0,-6-7-10 15,-6 1-3-15,-4-9 3 0,2-9-3 16,-11-8 1-16,0 5-7 0,5-5 1 16,-5 0 6-16,-5-5-4 0,-6-3-3 15,1-6 1-15,0-4-6 0,-16-9 0 16,1-3 6-16,4-6-12 0,9-10 6 15,-15-6-6-15,-1 4-14 0,0-1 9 0,5-1-6 16,5 10-1-16,7 0 0 0,9-5 4 16,7 6 0-16,10 2 9 0,-1-6 0 15,6 4-2-15,8 9 7 0,0 8 0 16,3 5 0-16,5 17 7 0,6 0-2 16,-4 0 7-16,0 6 2 0,4 19 4 0,-1 6 2 15,5 5-3-15,-2 8-1 0,8 8 4 16,2-5-8-16,-10-7-1 0,-1-5 1 15,-12-6-6-15,-13 0 0 0,-5-3-1 16,-13-2 0-16,0-2-5 0,0-8 6 16,-5-6-6-16,-9-8 0 0,-3 0 0 15,-9 0-6-15,-13 0 1 0,-10 0-12 16,-5-1 0-16,3 1-1 0,-1 0-13 16,9 0 3-16,5 0-4 0,-7-2-6 0,5 2 2 15,1 0-11-15,-3 0 4 0,2 0 3 16,11 2 2-16,4-6 5 0,2-6 8 15,23 10 9-15,-5-8 16 0,5 8 16 16,5-7 1-16,-1-1 8 0,5-2 15 16,14-2-2-16,0-2 7 0,7-2-9 15,6 4 4-15,5 1-12 0,-10-1 3 0,-3 2-13 16,11 6 2-16,-5 0-3 0,12 4-6 16,1 0 1-16,7 0-4 0,5-7-3 15,2 7-5-15,-10-4 0 0,-9 4 6 16,-8-9-6-16,-12 6-6 0,-6-4 6 15,0 0-5-15,-3 5-15 0,5 2 9 16,-4-13-12-16,2 13 3 0,-8-4-13 16,2 4-5-16,-5 0-9 0,-5 0-44 15,0 0-56-15,0 0-17 0</inkml:trace>
  <inkml:trace contextRef="#ctx0" brushRef="#br1" timeOffset="348276.2732">4899 11085 243 0,'0'5'56'0,"12"3"24"15,-2 2-6-15,1 1-5 0,-1 2-4 16,0 1-19-16,6 2-10 0,-6-2-7 16,0-1-10-16,3-1 2 0,-5 2-8 15,2-5 2-15,1 3-5 0,-6 0 4 16,3-5-7-16,4 1 0 0,-12-8 4 15,0-7-11-15,0-1 7 0,0-2 0 16,-8-5-7-16,8 1 0 0,-8 1 0 0,4 2 6 16,4 0-6-16,-6-1-6 0,-1-3 6 15,7-1 0-15,-11-7-7 0,9-3 0 16,-3-4 7-16,5-4-6 0,0 4 1 16,10-4 5-16,8 3 0 0,-5-4-7 15,7 7 7-15,4 2 0 0,1 2 0 16,4 13 0-16,4 4 0 0,1 7 0 15,6 0 0-15,2 10 7 0,-4 9-2 0,4 13 1 16,-2 18-6-16,-8 1 7 0,-2 7 0 16,-3-4-1-16,-5-5-1 0,-12-13 2 15,-4-5-7-15,-1 10 5 0,-5-1-5 16,0-6 0-16,-8-6 0 0,3 1 0 16,-2-17 0-16,-4-8 0 0,3-4-12 15,4 0 1-15,-4-4-9 0,8-6-23 16,0-4-106-16,0-1-98 0</inkml:trace>
  <inkml:trace contextRef="#ctx0" brushRef="#br1" timeOffset="348540.8835">5986 10817 361 0,'13'12'110'0,"-8"7"36"0,6 8-72 0,-4 8-21 16,1 13-14-16,10 1-7 0,-2 2-7 15,6-6-8-15,-1-4 9 0,-3-9-21 16,3 2 1-16,0-3 0 0,-6 2 0 0,-3-2-6 16,-4-7 5-16,-3-3-5 0,0-12-5 15,-10 0-1-15,5-9-6 0,0 0-8 16,0-9-8-16,-4-1-29 0,-1-11-100 15,5-2-99-15</inkml:trace>
  <inkml:trace contextRef="#ctx0" brushRef="#br1" timeOffset="348744.6006">6197 10787 341 0,'5'0'104'0,"3"0"30"15,2 0-51-15,-2 0-34 0,-8 5-16 16,5-5-11-16,0 9-5 0,-5-9-10 16,6 6 0-16,-6 5-7 0,8-11 7 15,-8 6-14-15,0 4 7 0,5-10-21 0,-5 0-4 16,0 0-28-16,0 0-58 0,0 0-31 16,5-10-14-16</inkml:trace>
  <inkml:trace contextRef="#ctx0" brushRef="#br1" timeOffset="349075.3828">7079 10593 331 0,'0'0'84'0,"0"0"40"15,0 0-63-15,-9 7-7 0,-5 8-17 16,4-3-11-16,-5 7 8 0,4 5-14 16,-7-3 6-16,5 3-8 0,-4 3-4 0,6 1 4 15,3-3-8-15,8 3 1 0,0 2 9 16,5 13-8-16,11 0 6 0,10-1-1 16,7-11-7-16,14 2 7 0,15-10-7 15,2-4-6-15,10 6 1 0,9-3 0 16,2 6-5-16,4-10 7 0,-6 7-14 15,-8-4 7-15,-13 0-10 0,-11-8 6 0,-25 1-17 16,-11-14-1-16,-2 0-13 0,-13 0-24 16,0 0-107-16,0-11-115 0</inkml:trace>
  <inkml:trace contextRef="#ctx0" brushRef="#br1" timeOffset="350100.7662">9495 10831 278 0,'10'-12'63'15,"9"-4"30"-15,-6 5-21 0,5-3 1 0,-3 0-19 16,0 0-18-16,-12 4-7 0,2-2-4 16,-5-1-4-16,0 0-6 0,-5 5-3 15,-6 0-7-15,-2 8 9 0,0 0-14 16,-9 0 7-16,-1 0-7 0,0 14 7 15,-6 1-7-15,-2 0 5 0,8 8-5 16,0 12 0-16,5-4 6 0,0 3-6 16,0 7 7-16,2 8-7 0,6-10 7 0,10 8-1 15,0-1-1-15,0-2 2 0,21-5-2 16,2-15 0-16,3 4 1 0,7-2-1 16,-2-8 2-16,3-2 1 0,6-4-8 15,-11-12 5-15,24 0-5 0,-17-12 6 16,-2-9 0-16,-15-3-6 0,-7-5 6 15,-12-5-6-15,-7-11-6 0,1-3 0 16,-10-3 0-16,-2 3-14 0,-5 1 4 0,0 4-1 16,0 8-3-16,-3 0-5 0,-1 12-6 15,5 2-11-15,-3 5-33 0,2 8-78 16,12-4-26-16</inkml:trace>
  <inkml:trace contextRef="#ctx0" brushRef="#br1" timeOffset="350653.7951">10090 11042 278 0,'20'12'75'15,"-5"-8"6"-15,-2 7-18 0,-8-6-5 16,-2 6-13-16,-3-11-3 0,0 0-8 16,0 0-12-16,0-7-3 0,0 2-5 15,0-10-7-15,-7-11-1 0,3-6 1 16,-10 0-7-16,6-9 0 0,-3 2 8 16,-7 0-8-16,-2 8 0 0,4-6 0 15,-5 6 0-15,1-3 0 0,9 8 7 16,4-5-7-16,7 1 0 0,0-1 0 0,0-2 0 15,15 4 0-15,11 4 0 0,0 6 0 16,-1 5 0-16,-4 6 0 0,-6 2 0 16,-7 7 0-16,2-1 0 0,-6 9 0 15,1 3 0-15,0 7 0 0,-5 8 0 16,0-5 0-16,0 3 0 0,0-1 0 0,0-2 0 16,-6-6 0-16,6-1 0 0,-7 5 0 15,1-2 0-15,-4-2 0 0,3-2 0 16,1-3 0-16,-6-1 0 0,4 3 5 15,5-9-5-15,3 7 12 0,0-4 2 16,0 2-2-16,6 1 8 0,6-2 3 16,3 4 8-16,7 3-8 0,11 0 0 15,5 0-1-15,17 5-6 0,6 3-7 16,8-1-4-16,-6 6 7 0,-2 3-6 16,-4 9-6-16,-6-2 6 0,-2 1-6 15,0 2-12-15,-3-2-5 0,-15-7-8 16,-11-8-15-16,-20-5-127 0,0-10-143 0</inkml:trace>
  <inkml:trace contextRef="#ctx0" brushRef="#br1" timeOffset="351096.5691">1621 13677 453 0,'-31'-41'140'0,"-15"2"5"16,-1 0-124-16,-6 9-4 0,-12 10-10 0,-14 6-7 16,9 0-12-16,5 3-8 0,2-10-27 15,9-7-57-15,9-21-43 0,-5-13-17 16</inkml:trace>
  <inkml:trace contextRef="#ctx0" brushRef="#br1" timeOffset="351152.2202">792 13032 135 0,'-17'-13'29'0,"4"8"-43"16</inkml:trace>
  <inkml:trace contextRef="#ctx0" brushRef="#br1" timeOffset="351937.7115">1269 13336 341 0,'15'-8'93'0,"1"-4"20"16,-3 2-60-16,4 4-20 0,-11-3-12 0,-6 9-13 15,0-13-1-15,0 5-7 0,-5 0 7 16,0 2-7-16,-14 4 15 0,4 2-2 15,-11 8 6-15,-8 15 2 0,-2 5 6 16,6 7-1-16,-4 8-1 0,1-5 0 16,-1 4-15-16,6 1 8 0,-2 12-5 15,-4-9-7-15,5 11-6 0,1-4 0 16,16-6 6-16,7-16-6 0,5 5 0 16,22-2 0-16,7-6 6 0,4 3-6 0,9-1 5 15,3-5 2-15,5-2-2 0,9-7 1 16,3-10 0-16,4 6-6 0,14-1 0 15,-10-11-6-15,-4-3-12 0,-6 3-5 16,1-10-18-16,-22 1-123 0,5-2-122 16</inkml:trace>
  <inkml:trace contextRef="#ctx0" brushRef="#br1" timeOffset="352376.1711">2341 13372 539 0,'16'-20'165'0,"-1"0"-17"15,-15 20-117-15,0 0-26 0,0 10-25 16,-20 4-1-16,-3-3-4 0,-6 4 0 15,4-3-1-15,-6 1 14 0,-8 0-3 16,0 1 15-16,-2 2 7 0,2-2 1 0,9 1-1 16,11 0 3-16,14 7 4 0,5 6-7 15,6 8 5-15,15-3-6 0,4-2 1 16,11-2 0-16,10-6-1 0,-2-6-6 16,2-1 5-16,-7-7-5 0,-6-9 0 15,-7 0 7-15,0-2-7 0,0-5 0 16,7-13 0-16,0-1 5 0,-4-6-5 15,-3-6 0-15,2 2 0 0,-20-8 0 0,-8 4-5 16,0 9 5-16,0 0 0 0,-16 6-7 16,-10 6 7-16,1 6-5 0,2 0 5 15,0 8-6-15,7 0-8 0,-7 0 3 16,2 0-10-16,6 6-3 0,0 7-18 16,7-3-42-16,8 4-60 0,-1-1-35 15</inkml:trace>
  <inkml:trace contextRef="#ctx0" brushRef="#br1" timeOffset="352727.4569">3051 13785 341 0,'19'-6'74'16,"-5"-5"33"-16,5-2-74 0,-12-4-9 16,-7-4-16-16,0-5-8 0,6-2 0 15,-1-5 0-15,-5-3 0 0,10-1 0 16,-2 2 6-16,2 2 1 0,6-1 10 16,-3 11 8-16,10-2-5 0,-1 4 1 0,-1-4 7 15,-8 10-8-15,8 1-7 0,-9 4 2 16,6 10-8-16,-10 0-2 0,2 7 0 15,1 2-5-15,-6 9 0 0,2 1 0 16,7-1 0-16,-1 9 0 0,4 3 7 16,-4 7-7-16,3-1-7 0,-4 8 2 15,4-1-7-15,-3 5-16 0,3-11-49 16,-11-1-71-16,2-9-37 0</inkml:trace>
  <inkml:trace contextRef="#ctx0" brushRef="#br1" timeOffset="353171.5706">4203 13068 388 0,'0'0'118'0,"8"0"18"0,-8 0-109 0,-10 16-13 15,3 12-6-15,7 13-8 0,0 8 7 16,0 4-1-16,-1-2 1 0,11 0 5 16,6-3 3-16,-5-3-2 0,6 3 2 15,-7 4-10-15,4 4 0 0,-7-3 2 16,-4 3 0-16,-3-10-14 0,0 2-5 15,0-7-21-15,0-6-112 0,-8-11-87 16</inkml:trace>
  <inkml:trace contextRef="#ctx0" brushRef="#br1" timeOffset="353362.3598">4034 13442 497 0,'61'-2'157'0,"2"2"-7"16,-7 0-125-16,-13 0-14 0,6 1-22 0,-10 8-3 16,3-9-25-16,14 6-14 0,1 2-16 15,-4-8-6-15,-3 0-7 0,1 0 0 16,-20 0 8-16,2 0 11 0,-7-2-8 16</inkml:trace>
  <inkml:trace contextRef="#ctx0" brushRef="#br1" timeOffset="353544.4746">4963 13528 370 0,'22'22'93'0,"0"-3"31"16,-2 5-85-16,-13 0-23 0,-4 1-10 15,-3-6 0-15,5 1-6 0,-5-6 8 0,0-8-8 16,6-6 0-16,-6 0-14 0,0 0-26 15,0-10-87-15,9-4-33 0</inkml:trace>
  <inkml:trace contextRef="#ctx0" brushRef="#br1" timeOffset="353700.8705">4873 13151 361 0,'28'5'73'16,"0"-3"-73"-16,-2-2-135 0</inkml:trace>
  <inkml:trace contextRef="#ctx0" brushRef="#br1" timeOffset="354067.3942">5130 13505 289 0,'20'17'72'0,"1"-2"30"0,-3 2-34 15,5-2-6-15,-2-4-22 0,-8-6-19 16,9 1-6-16,-9-6-8 0,6 0 0 15,1 0 1-15,-5-8-8 0,1-6 7 16,-3-1-7-16,3-3 6 0,-4-3-6 16,4 3 7-16,-8 0-7 0,4 3 6 15,1-7 0-15,-5 6 2 0,4 0-1 0,1 0-7 16,-5 4 6-16,5 5-6 0,-7-1 7 16,3 8-7-16,-4 0 0 0,-5 0 0 15,13 8 0-15,-8-1 0 0,-2 8 0 16,3 8 0-16,6-3 8 0,-7 4-8 15,1 3 0-15,1-3-8 0,6 5 1 16,-8-1-20-16,-5 1-64 0,0-4-54 16,0-9-26-16</inkml:trace>
  <inkml:trace contextRef="#ctx0" brushRef="#br1" timeOffset="354390.4557">5943 13497 406 0,'38'-3'125'0,"9"-4"13"16,-12-1-90-16,-1 4-27 0,0-4-8 15,1 0-5-15,-16-3-1 0,1-8-2 16,-10-3 0-16,-2 4 2 0,-8-8-7 16,5 5 7-16,-5-1-7 0,0 2 7 15,-5 5-7-15,5 0 0 0,-11 15 0 16,2-3 0-16,-7 3 0 0,0 10 0 15,-7 3 0-15,1 6 7 0,1 1-7 16,0 3 0-16,5 0 5 0,9 2-5 0,7-4 6 16,0 4 1-16,13-4 0 0,7-1-1 15,14 0-1-15,-6-4 2 0,10 11-2 16,-7-8 0-16,-2-5 1 0,-4 0-12 16,11-9 1-16,-12-5-7 0,10 2-6 15,-4-2-33-15,-1-11-103 0,-9-10-93 16</inkml:trace>
  <inkml:trace contextRef="#ctx0" brushRef="#br1" timeOffset="354733.5756">6612 13359 388 0,'5'21'109'0,"2"4"20"0,1 2-86 15,-8-9-21-15,5 1-15 0,-5-3-1 16,5-7-6-16,0-3 7 0,-5 2-7 0,9-8 0 15,0 0 0-15,-9 0 6 0,8-8-6 16,-3 2 14-16,6 1-7 0,-4-5 6 16,6 0 2-16,13 3-5 0,0-5 4 15,-1 2-7-15,4-1 5 0,1 0-6 16,-7 0 1-16,4 1 0 0,3-1-7 16,-6 0 11-16,-6 3-4 0,5 2-2 15,-5 6 0-15,-6 0-5 0,-3 6 6 0,6 5-1 16,0 8-5-16,6 4 0 0,2-1 0 15,3 3 7-15,7 5-7 0,-5-4-7 16,0 1 7-16,13-6-11 0,-9-1 6 16,-2-12 0-16,-2-8-7 0,-6 0-1 15,-10 0-12-15,-1 0-1 0,-6-19-22 16,-2-3-67-16,-3 1-30 0,5-2-19 16</inkml:trace>
  <inkml:trace contextRef="#ctx0" brushRef="#br1" timeOffset="354954.1184">7690 12887 397 0,'28'43'125'16,"0"6"15"-16,-2 9-91 0,-8 9-29 15,-3 3-7-15,-4-1-6 0,4-3-7 16,-2 0 8-16,7-21-8 0,-2-6 0 15,-2-4 0-15,-1-6 0 0,-4-6 0 16,-6-3 0-16,-5-9-15 0,0-5-12 0,0-6-42 16,0 0-73-16,-6-3-43 0</inkml:trace>
  <inkml:trace contextRef="#ctx0" brushRef="#br1" timeOffset="355086.5523">7532 13199 406 0,'68'9'133'0,"0"15"4"0,5 0-90 16,-6 1-19-16,0 3-20 0,7-5-8 16,-9-6-8-16,1-2-20 0,-7-7-26 0,-2-3-84 15,-6 3-62-15</inkml:trace>
  <inkml:trace contextRef="#ctx0" brushRef="#br1" timeOffset="355547.6951">9058 13393 289 0,'10'4'52'0,"8"4"22"16,-10-1-44-16,2-7-4 0,1 8 0 16,-4-8-1-16,-7 0 0 0,0 0 0 15,-3 0-4-15,-6-4 3 0,-7-5 1 16,-4-2-5-16,1 4 1 0,-7-4 0 15,-1 11-14-15,-2-10 5 0,-23 10-4 16,6 0-1-16,0-1-7 0,0 12 0 16,4 0 6-16,17 0 1 0,-4-1-7 0,1 0 8 15,3 4-1-15,11-11-7 0,-6 8 5 16,15-4 0-16,5 2-5 0,0-4 7 16,0-5-7-16,0 6 7 0,5-6-7 15,2 0 0-15,2 0 7 0,0 0-7 16,4 0 0-16,8-6 0 0,0 1 0 0,-4 0 0 15,-1-3 7-15,5 5-7 0,-14-8 0 16,12 8 0-16,4 3 0 0,7 0 0 16,2 0 0-16,-2 0 0 0,4 8 0 15,2 1 5-15,0 4 1 0,-5 2 1 16,17 3 0-16,-4 6 4 0,3-5 1 16,9 2-7-16,-4 1-5 0,-12-4 6 15,-4-5-1-15,-9-3-5 0,-5-10 0 16,-6 4-5-16,0-4-6 0,-3-7-6 0,1-1-3 15,-3-11-24-15,0-6-110 0,1-7-93 16</inkml:trace>
  <inkml:trace contextRef="#ctx0" brushRef="#br1" timeOffset="355729.646">9752 12616 361 0,'0'15'110'0,"6"17"27"15,-1-2-76-15,7 15-19 0,17 12-15 16,10 8-6-16,7 15-9 0,16 20 0 16,2 13-5-16,-2 4-7 0,9-2 7 15,-9-11-7-15,-3-16-7 0,11-12-17 16,-9-11-116-16,-14-4-107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34:53.6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762 4110 257 0,'0'14'53'0,"0"-1"16"16,3 4-14-16,-3-4 8 0,0 4-13 16,0-3-10-16,0 1-10 0,-3 9 1 0,3 3-10 15,-3-2 1-15,3 7-9 0,0-4 0 16,0-3 1-16,0 3-7 0,4 2 6 15,-1-4-5-15,0 6 4 0,0 1 0 16,3-6 2-16,4 3 4 0,5-3 2 16,4-2-3-16,9-2 6 0,1-7-4 15,2-5 5-15,7-7-2 0,0-4-6 16,10-4 0-16,0-6-2 0,7-3 5 16,-4-3-13-16,-3 4-2 0,-15-1 1 0,2 1-5 15,-3-5 0-15,-3-2 5 0,-10-2-10 16,-9-6 5-16,5 0-9 0,-9-2-3 15,1 1-15-15,-7 3 0 0,0 7-7 16,0 0-14-16,0 5-39 0,-9 6-89 16,5 0-71-16</inkml:trace>
  <inkml:trace contextRef="#ctx0" brushRef="#br0" timeOffset="678.7502">1706 4470 243 0,'0'0'67'16,"0"0"11"-16,-2 0 15 0,2 0-11 15,-5-4-19-15,0 1-20 0,2-5-8 16,-1-3-22-16,1 1 8 0,-7-6-8 15,2 4 2-15,-4-3-10 0,0 5 0 0,0-2-5 16,-4 0 7-16,8-1-7 0,-1-6 0 16,6 1 0-16,3-3 0 0,0-1 7 15,6 4-7-15,2 1 0 0,-1 2 0 16,8 8 0-16,2 7 0 0,2 0 0 16,3-2 0-16,11 2 0 0,1 12 0 0,-2 1 0 15,1-6 0-15,-1 6 0 0,-5 5 0 16,4-4 0-16,2-1 0 0,1-3 0 15,-6-1 0-15,2-9 0 0,-10-1 0 16,-3 1 0-16,-7-9 7 0,1-8-7 16,-7 3 0-16,-4-3 0 0,-5-4 0 15,-2-1 0-15,-4 9 0 0,3-2-7 16,-3-1-12-16,6 3-14 0,5 2-112 16,-6 2 5-16,2-1-24 0</inkml:trace>
  <inkml:trace contextRef="#ctx0" brushRef="#br0" timeOffset="1230.0657">2589 4217 341 0,'24'23'93'0,"11"3"36"0,-2-4-59 16,-1 1-5-16,-3-5-32 0,-1-4-5 15,-9-4-11-15,-3 0 4 0,-8-6-14 16,-8 1 4-16,6-5-4 0,-6 0 0 0,0 0 4 16,-4 0-4-16,0-8-7 0,-6 8 5 15,-1-4 0-15,-7-3-5 0,-2-2 0 16,-12-4-5-16,8-1-7 0,0-5 1 15,-3-2-9-15,-4-4-6 0,11 4-13 16,-3-1-14-16,3 0-38 0,1 6-12 16,10 0 21-16,3-2 20 0,1 2 8 15,0 2 23-15,5-3 20 0,9 1 22 16,-3 1 10-16,4-3 31 0,8 1 4 0,8 5 28 16,11 3 7-16,10 2-1 0,0 7-29 15,1 0-13-15,-3 7-10 0,-3 7-7 16,-3 9-8-16,2 3 8 0,0 7-7 15,7-6-2-15,-6 0-6 0,-4 4 0 16,3 2 5-16,-6 2-9 0,-5 0-2 0,-6-1-10 16,-6-10 5-16,-18-3 0 15,0-3 0-15,-3 0-5 0,-19-1 5 0,-12 0 0 16,-3 4-1-16,0-4-4 0,-2 1 0 16,4 1 0-16,-1-1 0 0,2-5-9 15,-1 3-11-15,1-5-9 0,6-1-1 16,5-2-8-16,6-2-12 0,6-1 4 15,7-4-32-15,4 4-87 0,0-5-73 0</inkml:trace>
  <inkml:trace contextRef="#ctx0" brushRef="#br0" timeOffset="1730.9295">3823 3884 331 0,'0'0'93'0,"0"-4"30"0,-4 4-44 16,4-5-22-16,-10 5-23 0,1 0-7 15,-5 0-5-15,-4 0-5 0,-3 6-3 0,-10-3-7 16,-1 6 4-16,-6 1-4 0,2 7 0 16,0 8-1-16,8 6-1 0,-1 7 2 15,10 2-7-15,-7 2 5 0,-1-2-5 16,4-1 0-16,2-3 0 0,3-1 5 16,11-2-5-16,-5-5 0 0,2-5 0 15,2-5 0-15,2-3 6 0,-3 1-1 0,5 3 2 16,4 2 6-16,1-2-7 0,-1 0 11 15,4-1 1-15,12-7 4 0,0 5-1 16,3-6 0-16,11 1 1 0,8-4 3 16,-2 0-11-16,10 1 1 0,19-3-6 15,-2 3 0-15,-4-3 0 0,8-1-9 16,-10-4 5-16,-6 0-5 0,-8 4 4 16,-3-4-8-16,-1-10 4 0,1-1-5 15,-9 0-8-15,-2 1-1 0,-5-6-11 0,-10 12-4 16,-9-10-10-16,-5 5 3 0,0 2-10 15,-6-2-19-15,-10 0-102 0,0 5-116 16</inkml:trace>
  <inkml:trace contextRef="#ctx0" brushRef="#br0" timeOffset="1955.0029">3542 4523 370 0,'0'-6'119'0,"4"1"34"16,4-5-78-16,9-6-9 0,2 5-20 16,11-4-12-16,4-2 3 0,-5 2-8 15,3-2-2-15,3 2-11 0,-8 0-7 16,-4 2 3-16,1 5-6 0,-4-4-6 0,-5-2-6 16,2 5-11-16,-3 0 8 0,0 0-23 15,-3 4-3-15,-3-2-36 0,1 7-96 16,-3-8-107-16</inkml:trace>
  <inkml:trace contextRef="#ctx0" brushRef="#br0" timeOffset="2547.8614">4286 4453 341 0,'18'18'93'0,"0"0"52"16,-2-2-62-16,-1 2-22 15,-3-3-18-15,1-3-12 0,1-4 1 0,-5-5-9 16,-1-3-7-16,-3 0 4 0,-5-2-8 16,0-7-1-16,-10 0-4 0,3-8-2 15,-10-2-5-15,4-2 6 0,-3-3-6 16,3-2 0-16,-4 0-6 0,4 7 6 15,-4-1-5-15,1 4-2 0,2-1 2 0,4 5-7 16,0-5 6-16,10-10 1 0,0 2 5 16,0 0-8-16,8-2 8 0,5-2 0 15,-3 11-7-15,4-6 7 0,-3-1 0 16,-1 3 0-16,-2 0-5 0,-2 7 5 16,2 6 0-16,4 4 0 0,-6 5 5 15,2 0-5-15,4 7 7 0,-2 2-7 0,-3 7 8 16,4 3-3-16,-3 3-5 15,-1 1 6-15,-7 2 0 0,0-5-6 0,-5 0 6 16,-1 1-6-16,-8-5 0 0,-3 4 5 16,4 1-5-16,-2-6 7 0,-1 3-7 15,3 0 0-15,1-7 0 0,-6 4 5 16,3-5-5-16,-2-2 0 0,1-2 0 16,7 1 0-16,9-2 0 0,0 0 6 15,0 0 5-15,7 6 5 0,10-1 0 16,-2 1 17-16,0-3-13 0,8 3 4 15,-2-11 0-15,-2 1-10 0,12 4 0 0,8-5-4 16,-2 0-6-16,4 1-4 0,5-1 5 16,-9 0-10-16,-8 0-5 0,6 0-8 15,-11-5-5-15,-5 4-6 0,-3-4-20 16,2-1 3-16,-9-2-37 0,-2 0-91 16,-2-2-121-16</inkml:trace>
  <inkml:trace contextRef="#ctx0" brushRef="#br0" timeOffset="3433.048">5526 4052 397 0,'17'27'134'0,"0"0"11"0,-2-4-83 0,-1 5-24 16,-1-3-10-16,3 4-3 0,2 2-7 15,2 4 3-15,2-5-1 0,3-5-2 16,-2-4-6-16,-6-2-1 0,0-7-5 15,-9 2-1-15,1-2 0 0,-9-4 1 0,0-8-6 16,0 0 5-16,-8-7-5 16,0-2 6-16,-7-4-6 0,-1-2 0 0,-6 3-6 15,2 0 1-15,-3-4-6 0,-4-4 0 16,0-2 0-16,-2-6-7 0,3-1 1 16,5-3-3-16,2 8 9 0,6 0-6 15,5 3 11-15,2-3-1 0,3 5 0 16,3-10 7-16,0 1-6 0,0-3 12 15,0 3-6-15,-1 1 7 0,5 6 0 0,1 3 11 16,1 8-8-16,7 4 16 16,7 2-3-16,4 4 0 0,14 0-1 0,9 6-1 15,-2 7 12-15,2 3-18 0,3 10 9 16,-7 4 1-16,5 9-7 0,0-1 6 16,4-4-6-16,6 9-5 0,1-2 1 15,-8 1-1-15,-2 0-4 0,-9-1 0 16,-14-6-5-16,-6 2 0 0,-13-7-4 15,-5 2 0-15,-2-3 0 0,-4 0 5 16,-4-3-5-16,-13-2 0 0,-8-5 0 0,-11 0 0 16,-13-1 0-16,-2-2-9 0,-5-3-9 15,-2 2-8-15,9 2-10 0,8 0-11 16,5-2-6-16,3-3-18 0,8-8-17 16,6 3-60-16,6 4-34 0,11-6-30 15</inkml:trace>
  <inkml:trace contextRef="#ctx0" brushRef="#br0" timeOffset="3904.9554">6775 4025 341 0,'0'-9'93'0,"0"0"28"15,0 5-50-15,0-3-28 0,-2 7-8 0,-1 0-8 16,-2 0 1-16,-1 0-11 0,-4 0 4 15,-1 6 4-15,-8-3-7 0,-3 8-1 16,-9 2 14-16,0 1-13 0,-8 6-1 16,2 6-5-16,-2 1-7 0,5-5 6 15,7 10-6-15,6 1-5 0,7-1 0 16,4 1 6-16,7 2-6 0,3-6 0 16,3 1 5-16,8-4-5 0,0-4 0 0,3 6 5 15,5-3-1-15,0-9 13 0,5 5-5 16,5 0-6-16,10-4 3 0,9 2-4 15,2-3 0-15,-3-3 0 0,5-4-5 16,-10-2 0-16,-7-3-10 0,-3-4 0 16,-11 0-12-16,-7-4-4 0,-8-5-12 15,-6-4-8-15,0-4-47 0,0 3-80 16,-6-3-91-16</inkml:trace>
  <inkml:trace contextRef="#ctx0" brushRef="#br0" timeOffset="4113.6661">6338 4502 445 0,'14'-7'148'0,"8"-2"18"16,8 2-96-16,-9-6-31 0,8 1-1 16,3-4-15-16,3 1-7 0,8 0-5 15,6-1 0-15,2 3-6 0,-7-3-5 16,-4 5-5-16,-13-2-11 0,-12 1-6 0,-2 1-13 15,-4 3-62-15,0 2-74 0,1 6-94 16</inkml:trace>
  <inkml:trace contextRef="#ctx0" brushRef="#br0" timeOffset="4728.7649">6959 4510 361 0,'4'20'120'16,"8"-5"32"-16,-3 0-41 0,2-2-58 15,-5-6-28-15,5-1 5 0,-11-6-14 16,0 0 4-16,0 0-2 0,-4-5-6 16,-3-2-7-16,2-7 7 0,-2-1-12 15,0-7 0-15,2 2 0 0,-6-6 5 0,4 2-5 16,-3-2 0-16,2 1 0 0,1 4-5 15,3 1 5-15,4 1-6 16,-1-2 0-16,1-4-6 0,0-3 7 0,11 0-7 16,-2-2 6-16,2 1 6 0,6 2-5 15,1 2 5-15,-2 5 0 0,1 3 0 16,-2 11-8-16,3 6 8 0,-4 0 0 16,2 4 0-16,4 8 0 0,-2 4-7 15,-2 4 7-15,0 6 0 0,-9-1 0 16,-7-1 0-16,0-1 0 0,0-3 0 0,-14-2 0 15,2-4 0-15,-6 3 0 0,1-5 0 16,-2 0 0-16,5-1 0 0,-3-6 0 16,3 2 0-16,-3-2 0 0,5-1 0 15,-2-4 0-15,10 2 0 0,4-2 0 16,0 6 0-16,2-6 0 0,3 0 0 16,9 4 0-16,2-4 0 0,2 0 0 15,7 0 0-15,6 6 0 0,-2-6 7 0,4 2 1 16,0 5-3-16,-10 1 1 0,-2 4 0 15,-2-1 5-15,-4 4 1 0,6-5 0 16,-2 1-2-16,-3-3 1 0,1 0 0 16,-4 2-6-16,0-5-1 0,-13 8 6 15,0-5 3-15,0 3-7 0,-8 2-6 16,-6 1 6-16,-7-3-2 0,2 0-4 16,-3 1 0-16,4-2 5 0,-1-2-5 15,-4-3 0-15,-3-1 0 0,-9-1-9 0,-8 2-16 16,-2-3 1-16,6 2-15 0,4 0-16 15,11-4-109-15,11 0-134 0</inkml:trace>
  <inkml:trace contextRef="#ctx0" brushRef="#br0" timeOffset="5216.5684">7505 4526 331 0,'4'0'93'0,"-1"0"38"0,0 0-10 16,2-3-59-16,1-3-29 0,0 0-7 15,-2-3-14-15,-4-4 1 0,0-2-6 16,0-3 4-16,0-4-4 0,-5 2-7 16,5 2 0-16,0 2 5 0,0 0-5 15,5 5 0-15,5-8 0 0,0-7 0 16,8 2 5-16,2-14-5 0,1 5 0 0,1 2 0 16,1 6 0-16,-5 2 0 0,0 7 0 15,-3 5 0-15,-1 6 6 0,-5 5-1 16,-2 4 2-16,1 7 1 0,-5 8 3 15,3 7-5-15,0 1 12 0,-1 4-13 16,-2 1 12-16,3 3-6 0,5-4 5 16,8 3-7-16,0-4 1 0,4 2 3 15,5 1-1-15,-6-3-8 0,-1 5 1 0,-1-6 0 16,-3-2-5-16,-1 0 0 0,-1-5-5 16,-7-2-4-16,-3-2-16 0,-5-9 6 15,0-9-13-15,-9 0-3 0,-4 0-18 16,-1-7-111-16,-5-5-122 0</inkml:trace>
  <inkml:trace contextRef="#ctx0" brushRef="#br0" timeOffset="5399.7898">7592 4530 434 0,'39'4'153'0,"0"-1"11"0,2 2-100 16,-8-2-27-16,0-2-1 0,-2 2-18 0,4-3-1 15,0 0-5-15,-2 0-7 0,2 0-5 16,-5-3-5-16,1-1-12 0,-6-6-7 16,9-1-13-16,-6 1-61 0,-4-6-68 15,-9 3-74-15</inkml:trace>
  <inkml:trace contextRef="#ctx0" brushRef="#br0" timeOffset="5685.8309">8243 4184 341 0,'5'8'112'15,"-1"4"35"-15,0 5-3 0,5 3-98 16,-3 5-14-16,3-4-7 0,-1 3-9 16,1-1 4-16,-1-2-9 0,-1 5-5 15,2 0 0-15,-3 1-1 0,-6-6 2 16,12 0-7-16,-8-7-12 0,-1-2-6 16,-7-7-13-16,-2-1-17 0,-3-4-113 15,6-4-108-15</inkml:trace>
  <inkml:trace contextRef="#ctx0" brushRef="#br0" timeOffset="5899.8974">8076 4169 481 0,'55'4'161'16,"-7"-2"-6"-16,1-2-105 0,-4 9-22 15,-3-6-9-15,1-3-7 0,1 4-7 16,0-3 2-16,-1 1-19 0,-6-2 0 16,-3 5-14-16,-4-5-2 0,-2-7-22 15,-9-1-114-15,-1 4-92 0</inkml:trace>
  <inkml:trace contextRef="#ctx0" brushRef="#br0" timeOffset="7047.4843">9225 4166 341 0,'-7'-4'83'0,"7"-1"40"0,-6 6-62 16,2-1-15-16,-6-3-24 0,-1 3 6 15,-6 0-15-15,-3 0 1 0,-9 0-7 16,-6-7-1-16,6 7 1 0,-4-2-7 16,-2 2 0-16,8 0 0 0,9 4 8 15,-4 3-8-15,8 2 0 0,0-2 0 0,7 0 0 16,-9-2 0-16,2 4 0 0,-2-1 0 15,1-3 0-15,8 4 0 0,3-1 0 16,4-8 7-16,0 14-7 0,6-2 5 16,-3 5-5-16,1 1 5 0,6 3 2 15,-6-2 0-15,6 6 0 0,-1 1 0 16,0 4 4-16,-3 0-4 0,2 2 0 0,2 5-1 16,-6-6-1-16,-1-4 7 0,-3-1-7 15,4-1 1-15,-4-4-1 0,0 1 2 16,0 0 1-16,0-4-3 0,-5 1-5 15,-1-5 0-15,0 3 0 0,-3-5 0 16,-2 2 0-16,1-2 6 0,2-5-6 16,1 1 0-16,4-3 0 0,3-1 6 15,0-4 0-15,3 4 11 0,5-4-5 16,9 5 9-16,4-5-1 0,3 5 15 16,2 1-16-16,7-3 5 0,1 3-5 0,11 2-5 15,8 1 0-15,-4 2-4 0,-2-3-1 16,-1-4-5-16,-3-4 1 0,-6 0-5 15,3 0 5-15,-4-4-5 0,-8-3 0 16,-4 0 0-16,-10-1 0 0,1-2 0 16,-7 0-10-16,-1 1-3 0,-7-1-11 15,0 2-4-15,0 0-6 0,-8 2-15 0,0 0 2 16,-2 0-14-16,-1 2-109 0,-2-3-122 16</inkml:trace>
  <inkml:trace contextRef="#ctx0" brushRef="#br0" timeOffset="7236.0228">8948 4386 397 0,'21'-7'125'16,"5"2"22"-16,10 3-99 0,7 2-21 15,2-5-20-15,-3 5-41 0,-2-5-104 16,-6-4-88-16</inkml:trace>
  <inkml:trace contextRef="#ctx0" brushRef="#br0" timeOffset="219497.1944">11689 18086 471 0,'5'2'162'0,"0"3"2"15,-5-5-104-15,0 0-11 0,8 0-10 16,-8 0 9-16,0 0-1 0,0 0-4 15,0 0 8-15,0 0-12 0,0 0-5 16,0 0-1-16,-8-7-7 0,8 7-3 16,0-7 1-16,0 7-6 0,0-9 0 15,0 1 4-15,0-5-9 0,-7-3 2 16,4 2-5-16,-9-2-3 0,4 1 0 16,0 3-1-16,3-9 1 0,5 2-1 0,-7-2 2 15,7-4-1-15,0-4 0 0,0 2 3 16,0 0-3-1,4-6 0-15,-4-9-1 0,0-1-3 0,0 1 0 0,0-4 0 16,0-5-3-16,-7 0 0 0,-1-6 0 16,0-6 0-16,-4-9 0 0,-1-6-3 15,0-9 0-15,-2-11 0 0,1-5-3 16,-7 5 3-16,-7 2-4 0,2 9 3 0,-6 13 0 16,3 0 1-16,8 6 3 0,8 11-3 15,-4 3 3-15,9 6-4 0,3 11 4 16,7 7 0-16,-2 4 0 0,0 11 0 15,8 1 0-15,5 5 0 0,7 0 4 16,3 4-1-16,8-2 0 0,6 3 5 16,8-2-1-16,-13-5 5 0,11 1-2 0,-2 3-1 15,-4-4 3-15,9 5-2 0,2 6-1 16,1 0 0-16,6 0-5 0,1 3 2 16,-9-3-3-16,6 10-3 0,-8-6 0 15,-12 5 0-15,-5-3-9 0,-3 8-7 16,-16-1-12-16,0-5-10 0,-9 3-20 15,0 3-17-15,-10 0-22 0,-13 0-13 16,2 0-110-16,-17-6-176 0</inkml:trace>
  <inkml:trace contextRef="#ctx0" brushRef="#br0" timeOffset="219714.4416">11327 16853 514 0,'12'14'197'16,"-1"-6"-8"-16,7 4-74 0,0-1-34 0,5-6 1 16,11 3-8-16,7-8-2 0,2 15-4 15,6-9-18-15,2-2-7 0,-6-4-15 16,8 0-3-16,-6-6-13 0,-1 8-6 16,13-14-15-16,1 3-10 0,-9 0-9 15,-2-6-18-15,-11-2-20 0,-17 4-30 16,-13-4 23-16,-8 6-153 0,5 4-180 15</inkml:trace>
  <inkml:trace contextRef="#ctx0" brushRef="#br0" timeOffset="220170.771">12714 16781 514 0,'30'-56'169'0,"-14"12"0"0,1 6-115 16,-12 11-9-16,-5 6-20 0,-9 14 14 15,0 7-10-15,-14 7-4 0,-8 10-7 16,-9 5-4-16,-1 4-4 0,-6 3-1 0,3 6 0 15,8 17-4-15,-2 10-5 0,10 16 0 16,12 10 4-16,11 0-4 0,5-2 4 16,0-13 1-16,5-2 13 0,23-14 8 15,9 0-2-15,19-4 1 0,29 3 5 16,15-7-8-16,10-4 5 0,9-7-15 16,2-20-6-16,-18-16 2 0,10-2-8 15,-8-15 4-15,-6-20 0 0,-13-18-4 0,-16-5 0 16,-24-2 0-16,-23-4 0 0,-23 3 0 15,-9-7 0-15,-2 9 0 0,-25-9 0 16,-15-5-4-16,-17-5-8 0,-6 14-6 16,-16-9-9-16,0 11-9 0,-7-5-5 15,1 10-14-15,8 9-4 0,-6 17-2 16,4 7-7-16,4 24-82 0,22 0-30 16,8 14-101-16</inkml:trace>
  <inkml:trace contextRef="#ctx0" brushRef="#br0" timeOffset="220797.7588">13984 17581 388 0,'8'28'126'0,"0"3"36"16,2-6-79-16,-2 7-33 0,-3-8-7 16,-1 0-1-16,0-9-1 0,-4-7-4 15,0-8 6-15,10-7-14 0,-10-8-4 0,7-13-2 16,-7-7 0-16,0-4-9 0,0-6-1 16,0-2 1-16,0-4-5 0,-12-5-1 15,-1-3-3-15,2-9-1 0,-4-7 1 16,9-1-5-16,-3-14 0 0,9 4 0 15,2 6 0-15,-2 5-5 0,0 4 1 16,0 8-1-16,0 4 1 0,8 2-5 16,-5 1 5-16,4 11-1 0,4 12 5 0,-1 9 0 15,0 8-4-15,10 16 4 16,-7 0 0-16,8 18 0 0,2 8 0 0,-5 6 0 16,2 10 0-16,-2 7 0 0,-12-10 0 15,-6 6 0-15,0-5 0 0,-8 3 0 16,-13-10-5-16,-1 3-3 0,1-7 3 15,3-5-4-15,-1-4 4 0,1-3-5 0,3 2 6 16,-2-3-1-16,3 1 5 0,-3 1 0 16,3 5 0-16,-6 0 0 0,5 7 0 15,-6-4 0-15,0 4 0 0,6-2 0 16,0-6 5-16,10-2 5 0,5 6 8 16,0-5 0-16,22 6 13 0,-3 3-2 15,14 2 8-15,1-2-4 0,9 0-1 16,16-1-4-16,5 3 0 0,16 7-5 15,6-2-2-15,-2 6-10 0,-7 13-2 16,1 7 1-16,-14 3-7 0,0-1 5 16,-4-7-8-16,-9-4 0 0,-5-15-4 0,0-8-6 15,-12-10-6-15,-9-8-12 0,-17-13-23 16,-8 0-13-16,0-7-26 0,-16-8-130 16,-4-11-175-16</inkml:trace>
  <inkml:trace contextRef="#ctx0" brushRef="#br0" timeOffset="221470.0371">14974 17627 463 0,'0'4'154'0,"0"-4"5"0,0 0-106 15,8 0-19-15,-8-7 3 0,0-13-8 16,0-4-7-16,0-8-1 0,0-3-12 16,0-7 9-16,-11-1-12 0,6-2 0 15,-2-6-2-15,-3-4-4 0,-1-4 0 16,11-10 0-16,-8-3 0 0,8 3 0 16,0 5 5-16,0 7-5 0,19 13 0 15,-1 9 0-15,4 9 0 0,5 13 0 0,-2 15 0 16,-6-2 0-16,4 10 5 0,2 8 0 15,-1 13 0-15,-4 12-5 0,5-5 5 16,-7 17-1-16,-2-5-4 0,-6-9 0 16,-2-14 0-16,-8 1 0 0,0-28 0 15,0 0 0-15,-7-7 0 0,3-9 0 16,-5-24 0-16,3 0 0 0,-1-6 0 0,2-1 0 16,5-1 0-16,0 16 5 0,7-11-5 15,3 1 10-15,3 2 0 0,3-3 4 16,9 5 4-16,12-1-4 0,6 3 5 15,8-2-6-15,6 8-4 0,-6-1 4 16,-6 17-9-16,-5 14 1 0,-11 0-5 16,-6 12 4-16,5 15-4 0,-12 26 0 15,-3 1 5-15,-5 17-5 0,-3 3 0 0,-5 17 4 16,-6 1-4-16,-2 13 0 0,8-7-4 16,-7-14-5-16,-4-12 0 0,-6-19-13 15,3-11-1-15,-4-15-9 0,-2-4-16 16,5-7-3-16,4-8-67 0,6-8-66 15,5-8-119-15</inkml:trace>
  <inkml:trace contextRef="#ctx0" brushRef="#br0" timeOffset="221867.2721">16592 16137 321 0,'29'-35'94'0,"-8"7"38"0,-21 7-46 16,12 8-21-16,-12 7-19 0,-13 6-7 16,-7 0-7-16,-8 11 0 0,1 9-11 15,-6 1 11-15,-5 13-9 0,-3 2-1 16,4 6 0-16,-9 17-13 0,16-4 8 16,4 4-5-16,3-7-2 0,7 6 0 15,9-24 0-15,1 3 4 0,6-4 6 16,0-2-6-16,11-2 4 0,14 2 1 15,1 1-1-15,4 2-5 0,7 3-4 16,17 1 4-16,-3-2-4 0,13 9 0 16,-4-2-5-16,-11-6 4 0,-11 3 0 0,-18 2-4 15,-20-6 0-15,0 2 0 0,-15 2-4 16,-8-3 0-16,-10 3 0 0,-6-2 0 16,-10 7 0-16,-3-4 4 0,-4 0-4 15,0-5-4-15,-1-8 0 0,0 5 0 16,-10-10-11-16,1-7-7 0,-4 2-14 0,-14-5-5 15,-1-9-16-15,0-4-6 0,0 0-7 16,10-2-118-16,11 2-120 0</inkml:trace>
  <inkml:trace contextRef="#ctx0" brushRef="#br0" timeOffset="222543.669">19397 16469 370 0,'-9'-18'119'15,"-6"-3"40"-15,3 11-17 0,-10-4-103 0,-3-2 0 16,-6 4-1-16,-5 1 1 0,-3 11-8 16,-4 8 4-16,-9 9-11 0,-12 11 0 15,-3 17 0-15,-2 5-6 0,-3 8 1 16,12 11-5-16,6 1-6 0,14 15-3 15,0 13 4-15,18 2 4 0,8 3 0 16,14-4 5-16,0-10 9 0,6-10-2 16,17-10 8-16,11 4-2 0,19 0-6 15,17 0-1-15,18 3-8 0,9-7-5 0,3-9-4 16,6-10-4-16,-3-35 0 0,-19-15 1 16,4-15-1-16,4-32-3 0,-17-26 0 15,-3-32-3-15,-8-8 3 0,-27-2-4 16,-24-3 4-16,-13-4-3 0,-19 6 3 15,-27 6-3-15,-18 9-1 0,-6 12-7 16,-9 12-2-16,-3 7-9 0,-3-3-3 16,-1-2-10-16,-6 7-2 0,-3 8-4 15,-15-1-14-15,19 20 4 0,9 10-10 0,15 22-7 16,11 9-2-16,30 0-119 0,11 24-122 16</inkml:trace>
  <inkml:trace contextRef="#ctx0" brushRef="#br0" timeOffset="223098.1268">20055 17528 397 0,'25'39'125'16,"-7"-15"36"-16,-2-9-61 0,-6-15-61 15,-10 0-14-15,5-23 11 0,-5-7-8 16,0-10-4-16,-5-6 3 0,-2-6-8 16,-4-4 5-16,1-18-9 0,-1-8 0 0,-3-8-6 15,1-2-4-15,2-5 0 0,-1 9 0 16,3 1 0-16,9 11-5 0,0-9 0 16,0-5 0-16,13 0 0 0,15 0 0 15,1-1 0-15,2 6 0 0,5 16 0 0,0 6 0 16,-10 22 5-16,4 23-5 0,2 13 0 15,6 5 0-15,-7 15 4 16,5 15-4-16,-5 12 0 0,-8 3 5 0,-16 19-5 16,1-6 0-16,-8 6 0 0,-8-8 0 15,-2 2 0-15,-8-14 0 0,1 5 0 16,-5-5 5-16,-3 0-5 0,-1-3 0 16,-2 2 0-16,-5 1 0 0,2-7 0 15,0 4 0-15,3-3 0 0,-4-3 0 16,2-8 0-16,6-4 4 0,-1-1-4 15,4-2 5-15,9-3 8 0,12 9 6 16,0 2 4-16,0-2 8 0,25 11 2 0,4-3 0 16,2 0 5-16,7-10-11 0,5-2-5 15,-1-3-4-15,9-2-2 0,11-2 0 16,15 2-9-16,11 0 0 0,-8-9 0 16,-9-1-7-16,2 8-3 0,-19-4-8 15,-6 1-9-15,6 0-17 0,0 0-17 0,-17-9-20 16,-2-3-5-16,-6 0-134 0,-29 0-167 15</inkml:trace>
  <inkml:trace contextRef="#ctx0" brushRef="#br0" timeOffset="223774.0496">21927 15910 415 0,'0'0'132'0,"0"0"32"0,-7-6-78 15,-4 6-43-15,-6 0-8 0,-2-4-4 16,-7 4-2-16,-6 0 3 0,-4 0-6 16,5-4-4-16,-3 10-2 0,-7 2-1 15,-6 0-4-15,2 6-6 0,-2-6 0 16,-15 5 0-16,1 3 0 0,9 4-3 0,-7-10-2 16,8 7 5-16,14 5-4 0,4 3 0 15,4-2 3-15,6 4-3 0,-2 0 4 16,9-4 8-16,1-2-3 0,4-6-1 15,6 0-2-15,5-8 1 0,0 1 1 16,0 4-5-16,5 0 0 0,-5-1-4 16,8 2 0-16,2 10-4 0,-10-5 6 15,0-3-2-15,8 15-1 0,-3 18 1 0,6-2 4 16,-11 12-1-16,12 18 6 0,-3-8-2 16,-2-10 0-16,-7 7-1 0,6 7 2 15,1 15-5-15,-7-7 2 0,0 2-3 16,3-8 1-16,-3-11-4 0,5-25 0 15,-5 6 1-15,0-7 3 0,8-2-3 16,-1-3-1-16,3-6 0 0,0-5 8 0,-1-5 0 16,3-4 4-16,3-6 3 0,-7 3 0 15,-3 1 1-15,11-8 0 0,5 5 0 16,17-7-4-16,9-7-2 0,2 2-1 16,1-16-4-16,8-2 0 0,-2 1-3 15,-10-9-5-15,3 2 2 0,3 2 1 16,-8-6-3-16,1 2 0 0,0 8 0 15,-5-2 0-15,-6 9-3 0,-8 3-4 16,-6 8-12-16,-12-5-11 0,3 11-15 16,-11-5-13-16,5 4-13 0,-5 0-20 0,-5 0-17 15,-9-12-121-15,-1 12-164 0</inkml:trace>
  <inkml:trace contextRef="#ctx0" brushRef="#br0" timeOffset="223969.1007">21282 16902 642 0,'31'0'198'0,"10"0"-3"0,3 1-119 16,-4-1-18-16,9 0-16 0,-2-5-13 16,0 7-9-16,-7-12-3 0,7 3-12 15,-12-9-17-15,-3-1-14 0,3-7-11 16,1-8-28-16,-7-9-4 0,4-4-136 0,-15-4-157 15</inkml:trace>
  <inkml:trace contextRef="#ctx0" brushRef="#br0" timeOffset="224770.8974">23281 17634 744 0,'18'40'207'0,"4"-7"7"0,-3-2-131 0,6-3-15 16,11-6-16-16,3-22-8 0,-1 0-10 15,7-8-6-15,-2-11-8 0,-14-18-11 16,6-13 1-16,-16 0-7 0,-4-10-3 15,-3-5 4-15,2-2-4 0,-6-3 3 16,-8-9-3-16,0-4 0 0,0-7 0 16,-6-4-7-16,6-4 1 0,0-1-7 15,0 12-3-15,0-17 2 0,-7-1-11 0,7-4 6 16,0 5 1-16,0-4 1 0,0 24 7 16,0 14 0-16,0 13 2 0,17 21 4 15,-1 18 4-15,7 18 9 0,6 0 4 16,1 18-3-16,3 15 4 0,4 20 4 15,9 19 4-15,6 21-4 0,4 16 3 16,5 12-5-16,-7 2 0 0,1 10-1 16,-12-1-1-16,-9 1-4 0,-8 1 4 0,-5 3-3 15,-21-17 3-15,0-6 0 0,-8-10-3 16,-16 0-2-16,-19-6 3 0,-4 3-5 16,-10-4 2-16,-12-21-4 0,-2-9-5 15,-1-14-2-15,-9-12-7 0,-11-19-4 16,2-8-13-16,-2-17-10 0,4 3-8 15,19-22-6-15,15-3-12 0,20-12 2 0,18 2-7 16,16 0 5-16,0-5-9 16,21-11 2-16,12 2-3 0,19 1-121 0,15-12-148 15</inkml:trace>
  <inkml:trace contextRef="#ctx0" brushRef="#br0" timeOffset="225464.2535">25567 16577 572 0,'6'-4'199'0,"6"0"-8"15,-1-6-104-15,-3 1-12 0,-3 0-12 16,-5-6-14-16,0-12-3 0,-8-3-9 0,-2-3-3 16,-4-9-6-16,-1-1-7 0,-3-1-3 15,-2 4-5-15,-4 2-4 0,-3 9-1 16,-2 7-1-16,-2 7-7 0,0 1 3 16,-5 5-3-16,-7 9 0 0,1 0 0 0,-4 5 0 15,2 4 4-15,6 5-4 0,5-4 0 16,4 1 0-16,9 2 0 0,-1 1-4 15,3 2 4-15,7 1 0 0,-1 6 0 16,6-7 0-16,6 2 0 0,0 2 0 16,0-2 0-16,6-1 0 0,1-2 0 15,-4-6 0-15,2 3 0 0,-5-1 0 16,0 7 0-16,0 7 4 0,0 5-4 16,-8 4 0-16,1 10 0 0,-6-5 3 15,3 8-3-15,0 3 0 0,-1 8 0 16,-2 3 0-16,-2 8-3 0,2-3 3 0,-3 5 0 15,4-7-4-15,4 4 4 0,2-1 0 16,1-11 4-16,5-4-4 0,-7-4 0 16,7 3 0-16,-8-11 0 0,3 1 0 15,-5 0 0-15,4-2 3 0,-2-6-3 16,-2-3 0-16,2-1 0 0,8-9 3 0,0-2 1 16,0-3 3-16,0-1 6 0,14-3 3 15,-2-2 0-15,2-1 0 0,8 0 5 16,7 0-4-16,9-1 4 0,4-1-2 15,11 0-2-15,2 2-4 0,4 3 5 16,2-5-5-16,-9 8 0 0,5-1-2 16,-6 10-6-16,-4-1-2 0,-2-3 3 15,2 10-1-15,-13-1-5 0,1-12 0 16,-9-2-8-16,-11-14-8 0,-4 0-11 16,-11-13-12-16,0-9-18 0,-5 0-7 0,-13 3-13 15,-5-9-14-15,-1 4-6 0,-6-8-9 16,-4 1 13-16,3 3-121 0,1 12-150 15</inkml:trace>
  <inkml:trace contextRef="#ctx0" brushRef="#br0" timeOffset="225648.9994">24832 17291 683 0,'13'0'223'0,"10"0"-9"0,7 0-102 16,4 9-28-16,10-2-22 0,5 1-17 15,10-3-8-15,0 3-12 0,5-8-7 16,-4 0-8-16,-4 0-10 0,-14-8-13 0,-6 1-13 16,-6-9-21-16,-4-11-24 0,0-1-25 15,-4 4-134-15,-4-2-183 0</inkml:trace>
  <inkml:trace contextRef="#ctx0" brushRef="#br0" timeOffset="226096.4426">26108 17721 506 0,'18'53'177'0,"2"-4"-8"0,-9-8-86 15,-3-11-46-15,-8-15-4 0,0-15-18 0,0-13 9 16,-4-6-9-16,-3-17-5 0,-3-7-6 15,4-3 1-15,-4-11-5 0,-2 2 0 16,3-4 0-16,-9-8-5 0,0-10 5 16,0 6-4-16,1-12-1 0,-1-3-5 15,18-4 5-15,0 4 0 0,0 5 1 16,5-1-1-16,10 6 5 0,6 6-5 16,4 1 5-16,6-3 0 0,10-4 5 15,0 7-5-15,1 10 9 0,1 21 1 16,1 13 0-16,-10 25 9 0,1 0-1 0,-3 19 1 15,-1 15-1-15,-5 17-5 0,-1-2 5 16,-5 9-5-16,-11-10-4 0,-9-3-5 16,0-1 1-16,-8-1-2 0,-11-6 1 15,-11 0-4-15,-3 5 4 0,-6-3-4 16,-2-8 0-16,-8-2 0 0,0-6-8 16,-8-11 0-16,-5 0-9 0,0-3-10 0,-2 3 5 15,2-3-15-15,3-5-11 0,16-4 3 16,6 0-14-16,19 0-13 0,13 0-98 15,5 0-131-15</inkml:trace>
  <inkml:trace contextRef="#ctx0" brushRef="#br0" timeOffset="226468.9851">27216 16485 453 0,'14'-5'173'16,"-7"-4"-2"-16,-7 9-80 0,0 10-34 16,-11 0-3-16,-7-10-9 0,-9 21-6 15,-4-7-2-15,-10 3-6 0,-3 11-4 16,3 1-5-16,-3 9-7 0,3 13-3 0,0-3-3 16,5 11-1-16,7 3-4 0,4 7 0 15,11-9-4-15,15 13 4 0,-1-7-4 16,9-3 0-16,8-12 4 0,16 9-4 15,6-17 0-15,9-6 6 0,-1-2-6 16,7-2 4-16,-6-10-4 0,-1-11 0 16,2-12 0-16,-5 0 0 0,-3-12 0 15,5-17 3-15,-7-11-6 0,-12-6 3 0,-11-10 0 16,-8-4 0-16,-8-2 0 0,-10-4 0 16,-17 2 0-16,-1 5-4 0,-10 3-10 15,-3 11-2-15,2 3-17 0,-4-3-14 16,-1 2-13-16,0 5-6 0,-7-3-129 15,9 7-159-15</inkml:trace>
  <inkml:trace contextRef="#ctx0" brushRef="#br0" timeOffset="226912.8803">28209 16264 434 0,'57'-30'145'0,"-11"17"20"0,-18 13-94 0,-15 0-29 15,-13 0-5-15,-7 7-2 0,-11-1-8 16,-10 3-7-16,-11 6 9 0,-8 2-19 16,7 1 0-16,-9 7 0 0,2 7-5 15,1 1-1-15,4-4 1 0,1 1-5 16,6-6 5-16,8 1-5 0,4-1 0 15,11 2 5-15,12-2-5 0,0 4 0 16,5 1 5-16,13-2-5 0,8-2 5 0,5 12-5 16,0-2 9-16,7-16-4 0,1 6 8 15,7-7 2-15,8-4-2 0,10-9-3 16,-4 6 3-16,3 4-4 0,-8 0 4 16,-12 7-9-16,-17 1 1 0,-8 5-1 15,-18 6-4-15,0 5 0 0,-7 0 0 16,-9 6 0-16,-9 6 0 0,-11-8 0 0,-4-2 0 15,-3-4 0-15,-9-8 0 0,-2-6 0 16,5-3-4-16,3-9-9 0,3-11-5 16,7 0-5-16,5 0-9 0,2 0-11 15,-1-10-7-15,6-15-9 0,1-2-46 16,3-6-76-16,10 1-103 0</inkml:trace>
  <inkml:trace contextRef="#ctx0" brushRef="#br0" timeOffset="227256.6331">29423 16186 388 0,'0'0'134'0,"-5"3"42"16,5 12-103-16,-7 2-4 0,7 22-15 16,-6 13 3-16,6 21 3 0,0 8-17 15,0 10-1-15,6 5-14 0,2 4-5 0,-3 1 3 16,-5 4-12-16,7 9-10 0,-7-15 0 15,0-13-4-15,0-15-4 0,0-14-14 16,0-24-13-16,0-12-10 0,0-11-16 16,-7-10-135-16,7-5-163 0</inkml:trace>
  <inkml:trace contextRef="#ctx0" brushRef="#br0" timeOffset="227949.2018">30617 16526 341 0,'-8'0'104'0,"-5"8"59"16,-2 8-12-16,10 7-70 0,-3 7-10 0,0 16-10 15,1 7 2-15,2-2-15 0,5 13 3 16,10 9-7-16,-5 12-11 0,5 4-4 16,13 12-9-16,4 2 2 0,11-6-12 15,-7-10-1-15,0-9-1 0,-9-4-8 16,-8-14-8-16,-14-25-11 0,0-6-11 16,0-29-15-16,-8 0-15 0,2 0-14 15,-6-33-23-15,-6-4-96 0,-11-15-156 16</inkml:trace>
  <inkml:trace contextRef="#ctx0" brushRef="#br0" timeOffset="228140.9921">30278 16645 514 0,'31'-7'197'0,"5"7"-14"0,7-6-105 15,3 6-6-15,14-4-15 0,12 4-16 16,10 3-5-16,-5-3-14 0,-3 11-7 15,-12-3-11-15,-7 10 0 0,-10 1-12 16,0-3-7-16,-9 5-12 0,-6-7-17 16,-2-6-12-16,-12-8-12 0,-5 0-122 15,4-13-162-15</inkml:trace>
  <inkml:trace contextRef="#ctx0" brushRef="#br0" timeOffset="228601.2946">32646 16598 424 0,'6'-10'148'16,"-6"-1"18"-16,0 3-107 0,0-4-9 15,0 5-9-15,-10 7-6 0,-8 0 4 16,-5-7-8-16,-14 7-4 0,-6 0-3 16,-7 0-9-16,-8 9-1 0,-12-2-4 15,-12 7-1-15,-5 4-5 0,1 7 1 16,6-9-5-16,12 9 4 0,26-8-4 0,8 2 0 16,12 4 0-16,11-2 0 0,11 2 6 15,0 2-6-15,13 5 0 0,8 1 0 16,15 4 0-16,8 10 4 0,14 4-4 15,17 8 0-15,3 6 0 0,1-1 0 16,-4-4 0-16,-11-2 0 0,-13-5 0 16,-12-3 0-16,-8-2 0 0,-5 0 0 15,-9-3 0-15,-8-6 0 0,-4 2 0 0,-5-5 0 16,0 1 0-16,-14-2 0 0,-3 1 0 16,-14-5 5-16,-3 15-5 0,-5 3-5 15,-6 8 1-15,-7-5-11 0,-12 9-8 16,-13-12-10-16,-8-5-21 0,0-10-117 15,-2 0-173-15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3.16089" units="1/cm"/>
          <inkml:channelProperty channel="T" name="resolution" value="1" units="1/dev"/>
        </inkml:channelProperties>
      </inkml:inkSource>
      <inkml:timestamp xml:id="ts0" timeString="2018-09-05T15:45:46.96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1" timeString="2018-09-05T15:45:48.396"/>
    </inkml:context>
  </inkml:definitions>
  <inkml:trace contextRef="#ctx0" brushRef="#br0">16211 18799 0,'27'-12'0</inkml:trace>
  <inkml:trace contextRef="#ctx1" brushRef="#br0">28083 13012 268 0,'0'0'73'0,"0"0"10"0,0 0-10 0,0 0 2 16,0 0-21-16,0 7-4 16,0-3-3-16,5 2-4 0,-5-2-5 0,4 3-2 15,-4-7-1-15,7 10 8 0,-1-10-10 16,0 6 9-16,-1-6 0 0,-1 2-4 16,1-2 0-16,0 0-7 0,-1 0 0 15,3 0-4-15,-11 0-4 0,8 0-6 16,1-9-1-16,-5-3-2 0,4-10-7 15,-4-1 1-15,0-14-4 0,0 0-1 16,0-9 2-16,0 0-1 0,-4-12-4 16,-2 3 4-16,6-4-4 0,-4 10 0 0,4 6 0 15,0 4 0-15,0 4 0 0,5 8 0 16,2 2 0-16,0 3-4 0,3 7 4 16,1 3-4-16,2 3 4 0,-5 9-5 15,2 0 5-15,-1 0-3 0,-2 10 3 0,2 5-4 16,1 11 4-16,6 3 0 0,-4 11 0 15,2 0 0-15,3 13 0 0,5 1 0 16,3 7 0-16,-1 0 0 0,3-10 0 16,-6-11 0-16,-7-7 0 0,-3-20 0 15,-1-13 0-15,-5-6 0 0,-1-1 0 16,1-12 0-16,-1-11 0 0,1-6 4 16,0-8-4-16,0-10 0 0,-2 1-4 15,-3 3 4-15,0-2 0 0,0 6-3 0,0 6-6 16,-3 8-4-16,-2-6-3 0,-2 12-1 15,1 3-3-15,0 0-5 0,2 5-10 16,4 5 3-16,0 0 0 0,0 11-7 16,4 2 0-16,2 0-10 0,4 2 4 15,-3 9-9-15,0 3-65 0,-3-1-56 16,7 12-57-16</inkml:trace>
  <inkml:trace contextRef="#ctx1" brushRef="#br0" timeOffset="841.1907">28883 12763 353 0,'0'-11'110'16,"0"-1"27"-16,-6 0-46 0,-1 1-38 0,0 0-21 15,-6 0 1-15,1 5-7 0,-4 6-9 16,4-4-1-16,-9 4-1 16,-3 4-4-16,-1 5-5 0,4 6-6 0,-1 3 6 15,12 3-6-15,3 7 5 0,7 6-5 16,0-7 7-16,5-2-2 0,1-8 7 16,4 3-7-16,4-7 6 0,8-2 0 15,-1-9-1-15,0 3-6 0,0-5 6 16,3 0 3-16,-5-5-7 0,-3-2-6 15,-2-4 6-15,-3-6-6 0,-7-5 0 0,-4-4 0 16,0 3 0-16,3-4 0 16,-3-1 0-16,0 9 0 0,0-2 0 0,0 6 0 15,0 5 0-15,0 2 0 0,0 8 0 16,6 0 0-16,2 0 4 0,-8 0-4 16,0 11 0-16,15 9 5 0,-3-1-5 15,-1 3 5-15,-1 4-5 0,-1-2 5 16,0-4-10-16,2-3 5 0,0 0-10 0,-4-9-6 15,3 3-11-15,-2-11-5 0,-4 0-8 16,5 0-38-16,-2 0-90 0,3 0-107 16</inkml:trace>
  <inkml:trace contextRef="#ctx1" brushRef="#br0" timeOffset="1314.6305">29722 12663 353 0,'0'-11'100'0,"0"9"47"0,0 2-49 15,7-8-25-15,-7 4-22 0,0 0-5 0,0-4-3 16,0 2-9-16,-6-1-3 0,2 3-2 15,-2-3-9-15,-1 7-5 0,2 0-6 16,-8 7 1-16,2 4 0 0,-6-1-6 16,2 11-4-16,1 4 5 0,1-1-5 15,2-5 0-15,5 2 0 0,1-5 5 16,5-4-5-16,0 3 0 0,0-5 0 16,5 1 0-16,1-1 0 0,0-10 0 0,3 0 0 15,4 0 0-15,-2-6 0 0,2-8-5 16,-1 0 0-16,-2-1-4 0,-3-5 4 15,0 1-5-15,-1-1 5 0,-2 2 1 16,0-1-1-16,-4 2 5 0,4 15-5 16,-4 2 5-16,7 0 0 0,-1 7-5 15,0 2 5-15,-1 5 0 0,2-3 0 16,1 4 0-16,1-1 0 0,-2 4-5 0,3-2 0 16,-3-2-5-16,0-5-14 0,-2-3-1 15,1 2-8-15,-6-8-2 0,5-7-18 16,-5 0-16-16,0-11-64 0,5 2-29 15,-5-8-10-15</inkml:trace>
  <inkml:trace contextRef="#ctx1" brushRef="#br0" timeOffset="1597.8051">29885 12620 331 0,'3'0'93'16,"-3"4"38"-16,7 0-44 0,-1 6-18 16,-6 0-21-16,4-6-10 0,-4 4-6 15,6-5-4-15,-6-3 3 0,2 0-8 16,-2-6-5-16,0 1-2 0,0-5 1 15,9-4-7-15,-9 0-6 0,5 5 6 16,1 0-3-16,-6 9-1 0,8-6 0 16,-2 4-6-16,1 2 0 0,-2 0 0 0,5-7 6 15,1 14-6-15,2-2 0 0,1 7 0 16,7 6 0-16,4 1 0 0,5 5 4 16,-3-2-4-16,0-5 0 0,-3 3 0 15,-10-7-4-15,-6-6-2 0,1 4-6 16,0-2-9-16,-3-9 0 0,-6 3-7 15,4-3-7-15,-4 0-6 0,0-3-2 0,0-6-17 16,0 3-22-16,0-2-33 0,0-3-26 16,3-3 3-16</inkml:trace>
  <inkml:trace contextRef="#ctx1" brushRef="#br0" timeOffset="1994.95">30294 12537 230 0,'12'-14'38'0,"1"1"25"0,2 4 3 16,1 5 8-16,-4-4 2 0,4 4-6 15,-8 4-4-15,2-3-11 0,-3 3-17 0,-7-6-5 16,0 6-2-16,4-4-8 0,-4-2 2 16,-4 7-7-16,-3-1-1 0,-3 0-11 15,0 0 5-15,-7 10-6 0,3 1 1 16,0 5-1-16,0 2-5 0,6 0 6 16,2 1-1-16,6 3 0 0,0-1-5 15,0 4 4-15,0-2 6 0,7-3 3 0,2-5-7 16,-1-8 0-16,1-7-6 0,-4 6 4 15,5-6-4-15,-3-10 0 0,-1-8 0 16,1-4 0-16,-2-6 0 0,-5-3-4 16,0 1-2-16,0 6 0 0,0-1 0 15,4 0-6-15,-4 4 7 0,0 5 1 16,-4 3 4-16,4 3 0 0,0 5-5 16,0 5 5-16,0 0 0 0,0 0 0 15,7 11 0-15,0 6 0 0,-1 2 0 16,4 5 0-16,-5 1 0 0,2-3 0 0,3 5 0 15,-2 4 5-15,2-1-10 0,0-1 0 16,-4 3-6-16,1-13-5 0,-1 1-8 16,-7-8-4-16,8-12-8 0,-7 0-28 15,6 0-102-15,2-21 12 0,2 4-20 16</inkml:trace>
  <inkml:trace contextRef="#ctx1" brushRef="#br0" timeOffset="3279.5357">31625 12128 289 0,'-7'0'81'0,"-3"2"20"0,2-2 7 15,-10 11-45-15,-5 1-29 0,-3 4 1 16,-2 2-15-16,-9 7 0 0,2 3-5 0,6-1-5 16,3 6-3-16,2 4 0 0,4-1 0 15,5-1-7-15,4-7 7 0,11 2 4 16,0-8-4-16,0 2 0 0,0 4 4 15,11 3 1-15,3-1-7 0,3 7 1 16,8-2 6-16,5-3-4 0,7 0-8 16,2-7 5-16,-3-7-5 0,2 0 0 15,-7-8 6-15,1-2-6 0,0-8-6 16,-4 0 1-16,-1 0-15 0,-2-8 4 0,-3-4-16 16,-1-4-45-16,-8-7-82 0,4-3-79 15</inkml:trace>
  <inkml:trace contextRef="#ctx1" brushRef="#br0" timeOffset="4636.3212">32221 12098 310 0,'4'-5'78'0,"0"-2"40"0,-4 3-45 16,6 4 2-16,-1-4-18 0,1 4-17 16,-6 0-15-16,7 4 8 0,-7 7-13 15,0 0 3-15,0 11-7 0,0 4 4 16,0 4-2-16,-6 6-6 0,-1 4-7 15,0 9 7-15,3-3-7 0,4 0 0 16,0 3 1-16,0-2-6 0,0-4 5 0,0 3 1 16,0-3-6-16,0 3 0 15,0-6-6-15,0 1-10 0,3-8-1 0,-3-2-18 16,0-3-18-16,0-7-113 0,6-5-115 16</inkml:trace>
  <inkml:trace contextRef="#ctx1" brushRef="#br0" timeOffset="6188.3947">27909 13882 289 0,'0'-6'72'16,"6"-3"30"-16,-3-3-18 0,2-6-5 0,-1 1-7 15,3-3-19-15,0 4 0 0,-1 0-5 16,1 0 0-16,1 5-8 0,-1 4-4 15,-1 3 3-15,0 4-14 0,-6 0-6 16,0 6-5-16,0 4-4 0,0 9 3 16,0 10-8-16,0 10 5 0,0 9-1 15,5 7 5-15,-1 7-6 0,3 0 1 16,3 1 0-16,-3 1 4 0,9-2-8 16,-4-18-1-16,1 3 1 0,-3-7-1 15,-5-9-4-15,-5-8 0 0,0 3 0 16,4-4 0-16,-4-12 0 0,0 1-4 0,0-11-1 15,0 0 5-15,0 0-4 0,0-14-1 16,0-6 1-16,7-5-5 0,-7-1 9 16,6-2-4-16,-2-5-1 0,9 2 5 15,-1-1-4-15,5 1 4 0,-3 6 0 16,4 11 0-16,0 2-5 0,-4 6 5 0,2 6 0 16,3 0 5-16,-5 10-5 0,5 3 4 15,-4 3-4-15,-1 10 5 0,1-1-1 16,-4 1 5-16,-6-1-5 0,-5-2 1 15,0-3-5-15,0-3 0 0,-12 3 0 16,-2-7 0-16,-1 4 0 0,-3-4 0 16,-3 1-5-16,-3-2 1 0,0-1-5 15,-1 1-4-15,1-2 0 0,5-3-10 16,-1 1-5-16,2-4-1 0,8 3 0 0,2-7-3 16,8 0-5-16,-8 0 4 0,10 0 4 15,-2-9-8-15,7 9 9 0,3-10-11 16,3 3-20-16,2 0-46 0,5-2-50 15,6 2-17-15</inkml:trace>
  <inkml:trace contextRef="#ctx1" brushRef="#br0" timeOffset="6467.6483">28441 14370 268 0,'15'-21'85'0,"-5"0"15"0,-2-2 34 0,-2 9-38 16,-1 2-20-16,-5 7-20 0,6-1-14 15,-6 6 1-15,0 0-8 0,0 0-3 16,-4 0-13-16,0 0 10 0,-3 6-14 15,-3 2-5-15,3 4-1 0,-4 9-4 16,0-3 5-16,-1 5-10 0,4 3 0 0,8-1 5 16,0 0-5-16,0 2 0 15,0-2 0-15,7-2 4 0,4-5-4 0,0-3 0 16,0-7 5-16,3-8-5 0,5 0 5 16,-4 0-5-16,2-8 0 0,-2-7 0 15,-2-3-5-15,-2-5 0 0,-5-1-4 16,-6-3-11-16,7 1 1 0,-7 0-1 15,0-2-18-15,-9-1 0 0,2 5-3 16,-1-2-18-16,-2 4-39 0,7 11-78 0,3 1-48 16</inkml:trace>
  <inkml:trace contextRef="#ctx1" brushRef="#br0" timeOffset="6763.2945">28708 14421 361 0,'26'19'120'16,"2"0"32"-16,-2 4-68 0,-10-2-25 0,-6-5-13 16,-10 1-11-16,10-10-4 0,-5-3-1 15,1-4-8-15,-6 0 0 0,4-14-12 16,-4-1 4-16,0-7 5 0,7-2-9 16,-7-7-5-16,0 5 0 0,0 1 0 15,9-5 0-15,-9 1-5 0,5 4 0 16,-1-3 0-16,1 4 0 0,0 7 0 15,4 4 0-15,-2 1 0 0,5 8 0 16,-2 4 0-16,0 4 0 0,0 8-5 16,1 5 0-16,0 5 0 0,-1 11-4 0,1-3-16 15,3 0 6-15,1 4-19 0,-5-9 3 16,4-5-24-16,-3 4-107 0,2-5-115 16</inkml:trace>
  <inkml:trace contextRef="#ctx1" brushRef="#br0" timeOffset="7210.1962">29452 14252 379 0,'0'-3'127'16,"-6"-3"29"-16,-5 6-80 0,-6 0-24 15,-2 0-13-15,-8 0-11 0,2 0 3 16,-3 11-13-16,-4 1-1 0,2 4-5 0,5 5-7 15,3-2-5-15,1 2 5 0,8 1-5 16,2 2 6-16,11-6-6 0,-3 4 0 16,3-3 0-16,0-7 5 0,7 0-5 15,3-3 0-15,-2-5 6 0,8-4-6 16,-4 0 5-16,11-4-5 0,-5-5 0 16,0-10 0-16,-2-2 0 0,7 0-5 0,-3-9-1 15,0-4-5-15,-5-2 6 0,4-6-6 16,-3-1 5-16,-8-6-6 0,-1 6 7 15,-7 0-1-15,4 2 0 0,-4 4 6 16,-5 8 0-16,-6 4 0 0,4 12 0 16,1 13 0-16,6 0 6 0,-6 4 5 15,6 18 1-15,0 4 0 0,7 11 4 16,2 5 5-16,-4 4-12 0,5 5 9 0,10-1-6 16,2-5-8-16,3 4 1 0,1 0-5 15,-5-2 0-15,-7-4-9 0,-3-3-3 16,-4-6-15-16,0-10 0 0,-5-21 0 15,5-3-16-15,-2-8-10 0,-1-9-71 16,1-6-43-16,0-5-43 0</inkml:trace>
  <inkml:trace contextRef="#ctx1" brushRef="#br0" timeOffset="7495.1872">29645 14365 361 0,'5'0'120'0,"1"0"41"0,1 0-65 15,3 0-30-15,1 0-18 0,0 0-6 16,2 0-1-16,-1-5-14 0,4 5-8 15,-1-7 5-15,-4-1-14 0,0-2 0 16,-1-6-5-16,-4 2-5 0,-6 0 5 16,0-2-5-16,0-3 0 0,0 4 0 0,0 0 0 15,-10 1 0-15,-1 4 0 0,-2 2 0 16,-4 3 0-16,1 5 0 0,-1 0 0 16,-1 0 0-16,0 5 0 0,4 9 0 15,-2 4 0-15,6-1 0 0,5 1 0 16,5 3 0-16,0 2 0 0,5-2 0 15,1-4 0-15,5 5 0 0,0-9 0 16,1-7-5-16,-1 2-10 0,-3-3-1 16,-1 2-11-16,4-7-10 0,2 0-10 15,2 0-26-15,3-7-100 0,2 2-99 0</inkml:trace>
  <inkml:trace contextRef="#ctx1" brushRef="#br0" timeOffset="7976.5548">30218 14263 341 0,'0'0'104'0,"0"-11"30"16,0 4-65-16,0 3-13 0,-5-1-16 16,5-5-8-16,-9 7 1 0,-2-4-7 15,-3 3-4-15,-6 4 9 0,-6 0-8 16,-2 0-5-16,-7 4-7 0,0 6 0 15,1 0 0-15,8-1-6 0,-4 1-5 16,12 1 5-16,3 2-5 0,5 1 0 0,5 5 4 16,5-3-4-16,0 3 10 0,8-1-3 15,0-1 5-15,15 5-12 0,-4-4 6 16,12 1-2-16,-4-8-4 0,-1-6 0 16,2-5 5-16,-1 0-5 0,-4-5 0 0,7-12 0 15,-2-2-5-15,-3-2 5 0,-4-9-10 16,-6-5 4-16,-6-4-12 15,-2-2 9-15,-7-8 4 0,0 0-6 0,0-1 0 16,0-2 1-16,-11 1 4 0,4 5 0 16,-2 4 6-16,-5 5 0 0,4 8 0 15,-4 9-5-15,5 3 5 0,0 9 0 16,2 8 0-16,3 0 5 0,4 10-5 16,0 5 0-16,4 10 6 0,5 9 0 15,-1 5-6-15,5 6 5 0,1-2 0 16,-2 4-5-16,1-5 0 0,-1-3 0 15,5-1-5-15,-3-1 0 0,-1-6-12 0,3-5-7 16,0-4-2-16,2-4-7 0,2-3-26 16,1-1-100-16,2-9-97 0</inkml:trace>
  <inkml:trace contextRef="#ctx1" brushRef="#br0" timeOffset="8195.2968">30807 14097 434 0,'0'0'145'15,"10"3"20"-15,0 9-100 0,-3-1-22 16,-1 5-7-16,4 2-13 0,-3 2-5 16,-4 4-12-16,-3-1 4 0,8-6-10 0,-8 5 0 15,0-7-5-15,0 0-6 0,0-3-12 16,0-2 0-16,0-10-13 0,-8 0-40 15,4-4-87-15,-3-7-92 0</inkml:trace>
  <inkml:trace contextRef="#ctx1" brushRef="#br0" timeOffset="8345.3493">30666 13872 341 0,'8'4'93'0,"3"2"20"0,0 6-52 15,-1-1-27-15,7 0-22 0,-6 0-12 16,-4-1-21-16,0 2-65 0,2 1-37 16,0 1-12-16</inkml:trace>
  <inkml:trace contextRef="#ctx1" brushRef="#br0" timeOffset="8627.7179">31087 14328 353 0,'0'0'92'0,"0"-10"42"16,-3 0-59-16,-1-5-25 0,4-4-10 15,-10-1-8-15,4-4 1 0,1-5-13 0,0-5 3 16,0 1-7-16,-1-1 4 0,6 13-14 16,0-4 6-16,-4 4-7 0,4 9 2 15,4 0-2-15,-4 12-5 0,10 4 6 16,-3-4 0-16,0 15-6 0,4 4 5 15,-2 5-5-15,6-5 0 0,-2 14 0 16,2-4 0-16,-2 1 0 0,3 0-11 16,3-1 5-16,-4-4-11 0,0 2-6 15,3-4-8-15,-9-4-6 0,1-7-74 0,-2 0-54 16,0-6-43-16</inkml:trace>
  <inkml:trace contextRef="#ctx1" brushRef="#br0" timeOffset="9066.5816">31748 13882 397 0,'10'-10'142'0,"-2"6"23"0,1-3-98 0,-4 7-16 16,-5-4-16-16,0 4-4 0,0 0-1 16,-11 4-13-16,0 4-7 0,-3-1 1 15,-1 4 0-15,-1 8-6 0,1-4-5 16,-2 5 0-16,-3 1 4 0,8 3-4 16,-2-1 0-16,7 1 0 0,7-7 0 15,0 1 0-15,0 4 5 0,0 0 0 16,7 0-5-16,5 6 7 0,2-3 5 15,6 2-12-15,1 4 6 0,4 6-2 0,-2-3 1 16,-1 3-5-16,-3 0 5 0,1 2-5 16,-3-2 0-16,-10 8 0 0,-2 7 0 15,-5-5 0-15,0 1 0 0,-7-4 0 16,-1-7 0-16,-3-15-5 0,0 1 5 16,-6-12-5-16,3-8 1 0,-3-3-14 0,-2-7 1 15,6-1-3-15,-4-4-7 0,3 0-8 16,0-4-2-16,2 3-11 0,0 4-113 15,7 9-108-15</inkml:trace>
  <inkml:trace contextRef="#ctx1" brushRef="#br0" timeOffset="9583.3909">32221 14962 353 0,'14'25'110'0,"0"-5"27"15,-14-7-68-15,7-6-21 0,-3-3-6 16,-4-4-11-16,0 0-6 0,-3 0-11 16,3-11 4-16,0-4-8 0,-7-4 8 15,3-5-5-15,-3-7-7 0,-3-4 6 0,-1 0-7 16,0-4 7-16,-3-6-12 0,0-8 6 16,-4-2 0-16,5-7-6 0,-7 2 0 15,2 2 0-15,18 4 0 0,-14 14 0 16,6-3 0-16,8-1 0 0,7 7 0 15,1 3 0-15,9-2 0 0,-17 10 0 16,21 13 0-16,-4 8 0 0,2 5 0 16,0 7-6-16,-3 8 6 0,1 8 0 15,-1 5 0-15,-5 5 0 0,-1-3 0 0,-5 3 0 16,-5 1 0-16,0-2 0 0,0-1-6 16,-11-1 1-16,3-1-7 0,-9-5-6 15,6 1-2-15,-5-9-1 0,5-4-4 16,-3-1 0-16,8-11-6 0,1 4-12 15,5-4-11-15,0 0-28 0,0 0-42 16,0-6 14-16,0-1 0 0</inkml:trace>
  <inkml:trace contextRef="#ctx1" brushRef="#br0" timeOffset="10060.0177">32259 14448 218 0,'14'-14'50'0,"-3"1"13"16,7 3 3-16,1-1 8 0,1 1 2 15,2 4-15-15,-2 0-7 0,1-5-5 16,-3 0-9-16,-1-8-15 0,0-2 3 0,-2-2-3 15,-4 4-7-15,-4 0-8 16,-7 5 1-16,0 5 4 0,0 3-10 16,-9 3 1-16,-1 3 0 0,-6 0-6 0,0 8 6 15,-3 2-6-15,1 3 0 0,-1 7 0 16,7 0 5-16,-2 2-5 0,9 3 0 16,-1 4 0-16,1 1 0 0,5-3 7 15,0-1-7-15,0-1 0 0,0-6 0 0,11 2 0 16,-4-6-7-16,7 2 2 15,-4-6-1-15,-2-4-6 0,3-7-1 0,-2 0-10 16,2-9 0-16,0-7 3 0,6 0-13 16,-7-4-5-16,4 3-2 0,-3-1-16 15,5-2-23-15,-2-3 5 0,3 5 9 16,0-1 29-16,-6 4 1 0,2 1 35 16,-8 3 0-16,0-1 35 0,-5 3 11 15,0 4 9-15,0 5 3 0,0 0 3 16,-5 0-15-16,5 0-2 0,-5 5-19 15,-1 5 3-15,2 1-3 0,-2 2-4 0,6 3-9 16,0 3 1-16,0 1 0 0,7 1-1 16,-7 2-7-16,10-3 0 0,-10-7 1 15,6 3-1-15,-2-2-5 0,4-5 0 16,2-1-5-16,-3-4-1 0,2-4-4 16,-1 0-8-16,-2-8-2 0,2-1-13 15,-1-4-5-15,3-2-24 0,0-4-6 0,2 5-18 16,1-8-21-16,1 3 23 0,-3-6-17 15</inkml:trace>
  <inkml:trace contextRef="#ctx1" brushRef="#br0" timeOffset="10190.6509">32797 14303 268 0,'4'5'53'0,"5"5"32"16,5 2-10-16,0 1-9 0,1-1-20 16,-3 0-6-16,1 1-11 0,-5-3-15 0,-8-3-7 15,0 0 1-15,0-7-8 0,0 0-15 16,0-9-19-16,-9-4-36 0,2-2-57 15,-7-9-29-15</inkml:trace>
  <inkml:trace contextRef="#ctx1" brushRef="#br0" timeOffset="10548.2119">32688 14029 257 0,'-7'-18'42'16,"7"10"29"-16,0 8-7 0,7 0-17 0,-7 0-14 16,8 6-16-16,9 19-9 0,1-5-8 15,6 10-17-15,-4 0 1 0,1 5-9 16,-3-15-3-16,1 5 9 0,0-3-9 15,-1-1 19-15,-4-1 0 0,7 3 9 16,-2 0 9-16,4 0 0 0,-4 4 0 16,4-2 0-16,-8-3 12 0,0 0-3 15,-3 0 0-15,-5-2 15 0,-1-10-8 0,-6-6 8 16,5-4-12-16,-5-4 12 0,0-4-5 16,-5-12-6-16,5 1 0 0,-8-4-3 15,1-1 8-15,-3-4-5 0,-5-8-5 16,1 6 4-16,3-2 4 0,4 4-7 15,-2-1-2-15,9 7 4 0,0-3-3 16,0 2-6-16,7 4 1 0,0 2-6 0,3 5 5 16,1 5-6-16,-4 0-5 0,3 7 6 15,-1 0-12-15,-9-5 1 0,4 5-6 16,-4 6-12-16,4 7 5 0,-4-2-13 16,0 1 3-16,0 1-4 0,0-1-21 15,0-1-22-15,-4 3-39 0,0 1-26 16,-1 0-7-16</inkml:trace>
  <inkml:trace contextRef="#ctx1" brushRef="#br0" timeOffset="10708.0109">32979 14311 310 0,'0'17'87'0,"0"-2"47"0,5-5-32 0,5 0-24 15,-3-10-18-15,-1 4-22 0,2-4 0 16,1 0-17-16,-2-2-1 0,0 2-2 16,-1-8-6-16,3 8-7 0,-4-8-5 15,7 8 0-15,-3-6 0 0,5 6-12 16,-2 0-5-16,3 0-2 0,-4 0-9 15,3 0-10-15,-4 10-20 0,4-10-39 16,-6 3-60-16,-3-3-30 0</inkml:trace>
  <inkml:trace contextRef="#ctx1" brushRef="#br0" timeOffset="10826.6919">33230 14433 268 0,'6'37'53'0,"2"3"14"0,-8 5-31 15,5-5 3-15,-5 0-21 0,0-13-10 16,0-8-8-16,-5-19-8 0,5 0-39 0,-8-12-34 15,2-13-15-15</inkml:trace>
  <inkml:trace contextRef="#ctx1" brushRef="#br0" timeOffset="11126.0427">33205 14245 268 0,'0'-14'73'0,"0"-1"20"15,3 0 4-15,3 3-35 0,-1 0-13 16,-5 4-15-16,7 3-6 0,-3 5-15 15,-4 0-7-15,13 0 2 0,-7 0-1 0,-1 10-1 16,-1-5-6-16,6 5 0 0,-6 2 7 16,-4-2 1-16,7-2-8 0,-4 9 12 15,-3-3-7-15,0 5 9 0,0 3-7 16,0 2 11-16,0-6-11 0,-3 2 6 0,-6-6 4 16,3 0-12-16,6 0 13 0,0-2 1 15,0 2-7-15,14-1 5 0,4 1-5 16,7-2 4-16,2 6-5 0,7-2-1 15,6 5-6-15,-1 2 1 0,-4 2 0 16,-4 4-5-16,-3 0 0 0,-8 1-5 16,-5 0-4-16,-4-5-7 0,-4-3-11 15,-7-7-8-15,0-4-30 0,-4-6-102 16,-6-5-107-16</inkml:trace>
  <inkml:trace contextRef="#ctx1" brushRef="#br0" timeOffset="11927.0607">28421 16197 289 0,'-5'0'81'0,"-1"0"20"0,6 0-9 16,-8-3-22-16,8 3-5 0,-6-12-19 15,6 5 0-15,0 1-1 0,0 0-12 16,-6 1 10-16,6 5-9 0,0-2-3 16,6-5 4-16,-6 7-11 0,-6-7-5 15,6-2 5-15,-2 5-6 0,-4-5-3 16,-4 9-6-16,3-3 0 0,-7 3-4 15,-1 0-1-15,-2-3 0 0,2 9 1 0,-2-2-5 16,1 3 0-16,3-1 0 0,-4 2 4 16,7 3-4-16,-5-4 0 0,10 5 0 15,5 1 0-15,0 2 0 0,0 1 0 16,0 2 0-16,5-2 0 0,6-2 0 16,3-3-4-16,1-4 4 0,3-7 0 15,5 0 0-15,-4 0 0 0,4-9-5 16,-1 0 1-16,-4-8 0 0,-2-1-6 15,-4 4 6-15,-3-4-5 0,-5 2 9 0,-4 2-6 16,0 2 2-16,5 3 4 0,-5 5 0 16,0 4 0-16,0 0 0 0,9 0 4 15,-4 4 2-15,4 5-6 0,0 2 4 16,0 1 1-16,1 2-1 0,-2 9-4 16,-2-7-4-16,2 2-5 0,0 0-15 15,-1-5-9-15,-1-9-6 0,4-4-20 16,-3 0-121-16,-3 0-151 0</inkml:trace>
  <inkml:trace contextRef="#ctx1" brushRef="#br0" timeOffset="12169.2611">28650 16261 453 0,'6'13'164'0,"-2"0"-5"15,-4-13-100-15,4 8-11 0,-4-8-8 16,0-5-12-16,6-2-7 0,-6 2 6 15,-6-15-11-15,12 5-6 0,0-10 0 16,1-4-1-16,0-2-9 0,-7 4 0 16,9-3-4-16,1 2-1 0,0-4-10 15,0 6 0-15,1 2-9 0,7 3 5 16,-1 6-8-16,5 13 3 0,2 2-4 16,-6 0-3-16,3 0 1 0,-8 7-9 0,1 3-21 15,-3 3-55-15,-11-6-30 0,11 1-29 16</inkml:trace>
  <inkml:trace contextRef="#ctx1" brushRef="#br0" timeOffset="12378.2069">29004 16142 370 0,'4'9'119'0,"2"2"25"0,-6-4-73 15,0 3-24-15,0-5-8 0,0-5 0 16,0 0-11-16,-6 0 15 0,6-12-8 16,0 4-3-16,-4-11 0 0,4 0-6 15,0-2-7-15,0-6 1 0,7-5-11 16,-7 4 1-16,4 0-10 0,5-2 0 15,-4 16-5-15,2-4-4 0,2 4-6 16,2 2-4-16,-3 3-5 0,5 5-11 16,0 4-1-16,2 0 2 0,2 0-15 15,1 13 7-15,3-6-14 0,-1 12-49 16,-4-5-52-16,2 5-30 0</inkml:trace>
  <inkml:trace contextRef="#ctx1" brushRef="#br0" timeOffset="12861.8073">29365 16029 370 0,'21'0'119'0,"-1"-6"40"15,-4 6-84-15,0 0-8 0,-8 0-22 0,-2-5 3 16,-6 5-13-16,0 0-2 16,-16-3-8-16,0 3 4 0,-1 0-14 0,-6 0 5 15,-2 0-11-15,3 5 1 0,2 0 0 16,1 4-10-16,3-2 0 0,2 5 4 16,6-1-4-16,0 5-4 0,8-1 4 15,0 2 0-15,0 2-5 0,0-8 0 16,5-2-5-16,2 0 5 0,2-1-9 15,2-8-1-15,1 0-1 0,2 0-11 0,-2-6 0 16,6 0 0-16,3-12-8 16,-2-3-1-16,2-6 4 0,10-1 0 0,-13-3 0 15,-1-4-8-15,-2 4-2 0,-3 5-19 16,-7 3 0-16,1 8 3 0,-2 8 3 16,0 7 18-16,0 0 10 0,1 8 18 15,0 4 18-15,2 0 9 0,0 3 9 16,-4-2 11-16,3-2-2 0,-1 0 22 15,3 3-12-15,-3-7 3 0,3 2-15 16,0 0 1-16,-2-3-2 0,-6-6-6 0,7 7-1 16,-7-7-8-16,6 3 7 0,-6-3-8 15,7 4 9-15,-7-4-9 0,7 6-6 16,-3-6 1-16,3 0 0 0,3 0-2 16,-2 0 1-16,3-6-5 0,-1 2 4 15,3-2-10-15,-5 1 4 0,0-3-4 16,2-1 5-16,-4 9-5 0,-2-6 0 15,2 0-5-15,-6 11 1 0,8-5-6 0,-8 0-12 16,7 0-7-16,-7 0 1 0,11 0-3 16,0 0-12-16,0-11-49 0,3 4-70 15,2-6-52-15</inkml:trace>
  <inkml:trace contextRef="#ctx1" brushRef="#br0" timeOffset="13194.6849">29959 15831 341 0,'0'-5'93'16,"0"-6"36"-16,0 0-59 0,0-4-12 16,0-1-11-16,0-6-14 0,0 6 0 15,0-5-2-15,0 6-9 0,5 2-4 16,-5 1 1-16,0 3-7 0,0 4-7 0,0-2 7 16,0 7 0-16,8 0-7 0,-8 0 11 15,0 0 0-15,8 0-12 0,-1 7 25 16,7 13-19-16,-1 6 5 0,11 6-1 15,0 12 1-15,5 6-1 0,7 7-4 16,-5 5 3-16,0 3-4 0,5-1 1 16,-8-2 4-16,-5-5-1 0,-4-4 1 15,-5-4 3-15,-14-5-3 0,0-8-1 16,0-7-6-16,-7-3 1 0,-4-6 0 16,-4-7-8-16,-4-5 0 0,-2-8-8 0,-9 0-7 15,-14-4-7-15,-2-10-14 0,-7-11-10 16,7-6-6-16,1 0-16 0,10-3 10 15,9-5-129-15,9 7-129 0</inkml:trace>
  <inkml:trace contextRef="#ctx1" brushRef="#br0" timeOffset="14250.2905">30060 16087 341 0,'44'0'104'0,"-5"0"30"0,4-7-51 15,-11 1-28-15,-1-4-13 0,-10 1-4 16,4-5-13-16,0 4 0 0,5-5-4 15,-8 3 5-15,2 2-2 0,-5-6-13 16,1-7 5-16,-6 10-5 0,-1-3 0 16,-8-5-11-16,-5 5 5 0,0-2-5 15,-5-1 0-15,-5 1 0 0,-6 3-5 0,-2 8 0 16,1-4-1-16,-4 11 1 0,2 0-1 16,-1 0 6-16,3 11-5 0,1 2 5 15,3 5-5-15,5 8 5 0,2 3 0 16,6 1 0-16,0-3 0 0,0 4 0 15,10-2 0-15,1-3 0 0,3 0 5 16,3-1-5-16,1-9 0 0,0 0 0 0,-2-5-5 16,0-8-7-16,-6-3 0 0,6 0-5 15,-2-6-9-15,1-9 5 0,-2-7-4 16,3-2-7-16,1-4 1 0,-3-6 3 16,4 4-5-16,-1 2 4 0,-7 5 8 15,0 0-1-15,-2 12 13 0,-8 11 18 16,6 0-2-16,-6 8 14 0,0 4 1 15,0 6 6-15,0 3-1 0,0 4 1 16,-9-5-4-16,4 4-3 0,-1-3 4 0,6 3-2 16,-4-8-7-16,4-3 10 0,0-2-2 15,0-4-2-15,0-7 0 0,0 0-8 16,5 0 15-16,-5-7-19 0,5-4 5 16,2 2-5-16,0-4-1 0,0-3-4 15,2-1 5-15,3-4-5 0,3-5-1 16,-1-2 1-16,5 6 0 0,2-1-1 15,-1 4-4-15,-3 4 9 0,-3 5-9 16,-3 0 0-16,2 4 0 0,-8 6 0 0,8 0 0 16,-3 8 0-16,-5 7 0 0,-5 6 0 15,4 2 0-15,3 3 0 0,-2 1 5 16,-1-2-5-16,1-8 0 0,-5 3 0 16,9-10 0-16,-5-10 0 0,0 0 0 15,-4 0 4-15,6-10-4 0,-6-5 0 16,12-4 0-16,-6-4 0 0,-1-5 6 0,7 0-6 15,-3-4 0-15,1-7 0 0,3 5 0 16,-1 3 0-16,1 6 0 0,1 6 0 16,3 4 4-16,0 5 1 0,1 3-1 15,-1 7 1-15,2 0 0 0,-2 12-5 16,-2 6 4-16,2 3 0 0,-4 5-4 16,2 7 0-16,-1 6 0 0,-3 2 0 15,-1 4-4-15,1-6 0 0,-7-3-6 16,3-7-9-16,-7-6-3 0,6-11-12 15,-6 1-4-15,0-13-6 0,0 0 0 0,-7 0-11 16,7 0 16-16,-6-7 0 0,6-1 0 16,0 0 5-16,0 0 15 0,0 1-3 15,0-5 15-15,0 0 0 0,7 2 14 16,3-2 0-16,-1 3 15 0,0 1 3 16,4 0 3-16,-1 2 4 0,4-1 0 15,2-4-7-15,2 0 3 0,2 1-2 0,-1-6-2 16,4-2-7-16,0 2-1 0,2-5-5 15,-15 4-6-15,12-4 0 0,-13-2-1 16,-2 3-4-16,-1-1 5 0,-8 5 0 16,-14 4-5-16,14 0 0 0,-19 9 7 15,-2 3-7-15,-6 0 0 0,-2 0 0 16,4 8 0-16,2 6 0 0,5 4-7 16,1 1 7-16,7 6 0 0,10-1 0 15,-4 10 0-15,4 1 0 0,0-5 0 0,6 0 0 16,4 4 0-16,2-12 7 0,-5-5-7 15,11-4 0-15,-6-12-7 0,2-1-3 16,5 0-10-16,1-13-1 0,2 4-3 16,3-6-4-16,-4-16-8 0,2-9-2 15,-7-6 0-15,-7-9-50 0,3-6-64 0,-2 15-48 16</inkml:trace>
  <inkml:trace contextRef="#ctx1" brushRef="#br0" timeOffset="14553.3406">31543 15714 299 0,'-7'24'71'0,"7"-4"40"0,-5 1-13 16,5-5-23-16,0 1-31 0,0-5-11 15,0-7-5-15,0-5 3 0,3 0-12 0,3 0 1 16,1 0 3-16,1-9 0 0,-2-5 2 16,6 3-2-16,-2 4-1 0,1-6 5 15,0 2-6-15,2 2 1 0,-2 2-7 16,3-5-1-16,2 4 6 0,0 3-11 15,0 5 1-15,1 0 3 0,-3 0-8 16,-2 0-1-16,-2 7 2 0,2 5-6 0,-2 1 0 16,0 7 0-16,-3-3-10 0,1 8-4 15,1 0 0-15,-4-4-5 0,1-1 0 16,4-10-5-16,-3-1-11 0,-2-9 10 16,4-6-8-16,2-1-2 0,0-9-1 15,3-3-7-15,-4-7-17 0,4 1-58 16,-1-3-37-16,5 1-17 0</inkml:trace>
  <inkml:trace contextRef="#ctx1" brushRef="#br0" timeOffset="14698.5136">32179 15177 321 0,'14'0'85'0,"-2"12"40"0,4 19-23 16,-5 18-37-16,2 11-25 0,-5 4-12 16,2 0-4-16,0 1-5 0,-1-2-6 15,-2 1-6-15,5 1-1 0,-7 4-6 16,-2-5-6-16,2 5-8 0,-5-2-11 15,7-9-48-15,-7-13-72 0,5-7-86 16</inkml:trace>
  <inkml:trace contextRef="#ctx1" brushRef="#br0" timeOffset="14817.7434">32235 15838 434 0,'10'-19'166'0,"12"13"10"0,13 6-100 15,4 15-17-15,11 18-19 0,6 8-15 16,0 10-20-16,11 5-19 0,16 2-90 0,8-6-55 15,3 8-148-15</inkml:trace>
  <inkml:trace contextRef="#ctx1" brushRef="#br0" timeOffset="40191.6903">16067 1736 453 0,'0'0'164'16,"6"-7"2"-16,-12 4-102 0,12 3-11 15,-6 0-8-15,-5 10 3 0,5-5-6 16,0 5-4-16,0 4 0 0,5 0-7 16,-1 9 5-16,3 5-11 0,-6 7-1 15,9 1-7-15,11 7-5 0,-4 0-2 16,-3 9-3-16,8-9-3 0,2-3 1 16,-10-6-10-16,-3-7-2 0,-7-8-11 0,2-3-7 15,-6-4-11-15,0-4-17 0,-4-8-12 16,-3 0-3-16,0 0-37 0,-6-11-84 15,-9-5-125-15</inkml:trace>
  <inkml:trace contextRef="#ctx1" brushRef="#br0" timeOffset="40345.352">15822 1867 415 0,'0'-18'172'0,"0"5"12"16,13-2-61-16,2 3-45 0,5-2-6 0,5-2-15 15,0 2-11-15,3 2-2 0,8 0-20 16,5 3-7-16,2-7-9 0,-1 3-12 15,-1 0-13-15,-10-6-11 0,-10-1-21 16,-5-6-15-16,-2 0-9 0,-5 1-123 16,-1 5-160-16</inkml:trace>
  <inkml:trace contextRef="#ctx1" brushRef="#br0" timeOffset="40612.5914">16287 1575 453 0,'14'31'173'16,"12"11"5"-16,-2 6-94 0,-3-3-27 15,-2-6 3-15,1-2-25 0,-7 0-2 16,5-3-5-16,1 1-9 0,-5-1-5 16,-2 0-10-16,-5-12 0 0,-7-7-4 15,0-10 5-15,-9-5-5 0,4 0 0 0,-8-9 0 16,0-7 0-16,1-8 0 0,1-6 0 16,-1-1 0-16,10 2 0 0,-4 4 0 15,6 7 0-15,0 14 0 0,0-1 0 16,0 2 0-16,10 3 0 0,7 0 0 15,2 3-5-15,5 4-3 0,1-1-2 16,0 6-9-16,-1-3-8 0,-3 1-7 16,-3-5-5-16,0-5-15 0,-4 0-3 0,2 0-114 15,-8-11-137-15</inkml:trace>
  <inkml:trace contextRef="#ctx1" brushRef="#br0" timeOffset="40945.4793">16840 1639 415 0,'10'-14'148'0,"-1"0"20"0,-9-4-102 0,0 6-11 16,0 3-1-16,-5 9-9 0,5 0 3 15,-12 0-12-15,2 9-7 0,3 3-6 16,1 6-5-16,-3 7-3 0,9 3-6 16,-12 6-4-16,12 0-1 0,-4-3 0 15,4-4-4-15,0-5 5 0,0-4-5 16,4-3 0-16,-4-2 0 0,7-4 4 15,-2 0-4-15,-5-9 0 0,5 0 0 0,-2 0-4 16,-3-7-1-16,0-6-3 0,0 2 3 16,6-1-9-16,-6-4 10 0,0 1-6 15,0 0 1-15,0-2 4 0,0 0 1 16,11 5-1-16,-4 4 5 0,17 3 0 16,8 5-5-16,11 0 5 0,12 0 0 15,6 0-4-15,-4 7-11 0,-10-7-4 16,-7 5-11-16,-9-5-8 0,-9 0-11 15,-2-12-22-15,6-6-107 0,-3-7-103 0</inkml:trace>
  <inkml:trace contextRef="#ctx1" brushRef="#br0" timeOffset="41109.9514">17217 1237 481 0,'5'18'173'0,"26"9"-12"16,0 2-108-16,1 6-10 0,3 2-14 15,-4 5-7-15,-8 1-12 0,-3 1-6 16,1 6-8-16,-2-1-12 0,-2-5-11 16,-8-3-8-16,-9-9-24 0,8-9-107 15,-8-21-115-15</inkml:trace>
  <inkml:trace contextRef="#ctx1" brushRef="#br0" timeOffset="41245.1433">17321 1526 445 0,'19'-13'155'0,"6"5"11"15,-4 1-97-15,8 2-29 0,-2-1-15 16,-4 6-7-16,4-7-13 0,-6 1-10 16,-1 2-19-16,1 4-13 0,-2-4-61 15,-2 4-68-15,-2 0-86 0</inkml:trace>
  <inkml:trace contextRef="#ctx1" brushRef="#br0" timeOffset="41717.6634">17942 1456 353 0,'0'-13'110'0,"0"3"35"0,5 0-42 15,-5-2-38-15,0 8-19 0,0-2-5 0,0-2-4 16,0 8-8-16,-7-7-2 0,-3 7-11 16,-6 0-2-16,0 8-1 0,-1 1-1 15,-10 3-8-15,5 6-4 0,4-3 5 16,-3 5-5-16,7-3 0 0,14-4 0 15,-6-1 5-15,6-5-5 0,0 0 0 16,13 2 0-16,4 2 5 0,3 0-5 16,10-4 0-16,2 0 5 0,-3-2-5 15,-1-5 5-15,-2 7-1 0,-3-7 1 0,-6 0 5 16,1 4 0-16,-5-4-1 0,-8 0-4 16,-5 7 4-16,0-7 0 0,0 17-9 15,-5 0 4-15,-8 5 2 0,-1 8-6 16,-5 2 4-16,-8-7-4 0,8 5-4 15,-1-4-2-15,-2-7-16 0,-4-2-7 16,3-1-10-16,-4-16-14 0,1 0-126 16,-4 2-151-16</inkml:trace>
  <inkml:trace contextRef="#ctx1" brushRef="#br0" timeOffset="42399.0914">18877 1549 445 0,'5'-5'155'0,"-5"5"16"15,4 0-113-15,-4 0-12 0,5 0-10 16,-5 15-7-16,9 1 3 0,3 9-11 15,8 11-3-15,7-3 1 0,9 1-5 16,5-2 1-16,-3-8-1 0,-9-4-4 16,3-8 3-16,-11-12-4 0,-3 0-3 15,-4-7-2-15,-5-2-4 0,-9-13 0 0,0-3 0 16,0-4 0-16,-4-5-4 0,-3-3 4 16,-9 2-6-16,6 4 2 15,1 6 4-15,3 0-5 0,6 20 5 0,0-3 0 16,8 5 0-16,6 3 5 0,5 0-5 15,2 0 4-15,4 3 6 0,4-3-5 16,-4 8 4-16,13-3-4 0,7 1-1 16,-2-6 0-16,6 6 1 0,0-6-5 15,-15 0 0-15,-12 0-5 0,0-7-8 0,-15-3-11 16,-1 2-12-16,-6-16-13 0,0-3-15 16,0-3-116-16,-13-7-151 0</inkml:trace>
  <inkml:trace contextRef="#ctx1" brushRef="#br0" timeOffset="43016.5322">19608 1017 481 0,'27'29'173'0,"0"4"-5"16,10 6-107-16,-4-2-15 0,4 6-3 16,3 8-10-16,-8 0-13 0,-8 2-1 15,-1 3-4-15,-11-7-5 0,1-8-1 16,-1-3-4-16,2-1-1 0,-4-11-4 15,-4-2 5-15,-6-9-5 0,0-10 4 16,0-5-4-16,-6 0 0 0,6-8 0 16,-7-7 5-16,7-7-5 0,0 4 0 0,0-1 4 15,0 1-4-15,0 0 0 0,7 4 0 16,-1 1 6-16,6-1-6 0,8 4 0 16,5 6 4-16,7 4-4 0,12 3 0 15,-1 4 5-15,5-3-5 0,-11 3 0 16,1-1-5-16,-9-4-5 0,-1-2-8 15,0 10-5-15,9-7-6 0,-5 7-1 16,1-7-13-16,0 4 4 0,-5-3-1 16,-12-4-3-16,3 0 7 0,-7 0 8 0,-6 0 3 15,-6-8-3-15,4-2 16 0,-4 1-1 16,0-3 13-16,-4-1-7 0,4-1 14 16,-7 1-1-16,1-2 7 0,6 2 14 15,-8 1 0-15,-1 2 6 0,1 5-2 16,0-2 9-16,-2 4-4 0,-3 3 4 15,1 0-10-15,-2 0 4 0,0 4-5 16,-3 3-9-16,-1 0-6 0,4 7 0 0,-2-2-5 16,7 3-9-16,-1 3 4 0,7-3-4 15,3-5 6-15,0-2-6 0,0 0 0 16,0-6 4-16,6-2-4 0,-2 6 0 16,4-6 0-16,0 0 5 0,-2 7-5 15,7-7 0-15,-1-2 0 0,1 2 4 16,-3 0-4-16,4 0 0 0,-9 0 0 15,5 0 0-15,-2 0 0 0,4 0 0 0,0 6 0 16,-3-6-9-16,-1 5 5 0,3-5-11 16,-1 0-3-16,3 0-11 0,-4 0 0 15,2-6-15-15,-4 6 8 0,0-10-4 16,-1 1-8-16,2-3-14 0,1-1-102 16,-4-4-101-16</inkml:trace>
  <inkml:trace contextRef="#ctx1" brushRef="#br0" timeOffset="43206.2906">20805 873 341 0,'6'0'104'16,"5"3"44"-16,0 6-3 0,4 8-93 0,1 9-13 16,-2 8-16-16,0 7-7 0,3 7-1 15,2 2-10-15,3-8-5 0,2 2 0 16,0 0-13-16,-2-3-5 0,-8-4-10 15,-1 0-11-15,-9-5-82 0,-4-15-42 16,0-5-33-16</inkml:trace>
  <inkml:trace contextRef="#ctx1" brushRef="#br0" timeOffset="43340.8223">20892 1230 434 0,'10'-10'159'15,"9"7"7"-15,9-2-96 0,-3-2-36 16,12 3 3-16,3-4-14 0,1 5-11 15,-1-4-12-15,5 3-12 0,-11 0-5 16,-1-4-21-16,1-2-119 0,-1 4-139 16</inkml:trace>
  <inkml:trace contextRef="#ctx1" brushRef="#br0" timeOffset="43603.5919">22083 780 481 0,'0'-26'167'16,"14"9"7"-16,-5 0-113 0,3 17-21 15,4 0-7-15,5 9-8 0,1 18-1 16,2 4-14-16,4 15-10 0,-5 4 5 15,5 7 0-15,-1 4-10 0,5 6-4 16,5-1-16-16,-1 0-5 0,-1-7-8 16,-3-7-28-16,-7-4-103 0,-4-6-126 0</inkml:trace>
  <inkml:trace contextRef="#ctx1" brushRef="#br0" timeOffset="44086.4591">23636 1161 353 0,'-20'-13'92'0,"-1"-1"35"0,-1 3-66 16,1 11-25-16,-3 0-7 0,1-9-10 15,-7 15-5-15,3 13-1 0,5 3-13 16,-1 7 7-16,7 9-7 0,14 1 8 16,11-4-8-16,-9 4 7 0,8-2-2 15,-8-7 0-15,15-5 9 0,-2-2-7 16,4-5 5-16,-3-7 1 0,0-1 0 0,-6-6-1 15,1-4-2-15,-4 0 1 0,1-14 4 16,5-1-10-16,0 0 1 0,-1-6-6 16,1 6 6-16,0-3-6 0,-4 6 6 15,-3 1-1-15,-4 4 2 0,6 2-2 16,-2 5-5-16,-4 4 6 0,6 2 0 16,4 1-1-16,-2 4-5 0,-1-8 0 15,7 6 5-15,0-6-5 0,0-3 0 0,0 6 0 16,1-2 0-16,1 0-10 0,-4-4-2 15,2 10-11-15,-3-6-9 0,-1 2-7 16,-1-6-128-16,-4 0-107 0</inkml:trace>
  <inkml:trace contextRef="#ctx1" brushRef="#br0" timeOffset="44716.9065">23553 1430 321 0,'0'-7'85'0,"0"2"48"0,0-4-55 16,0 6-19-16,7 3-12 0,0 0-4 16,1-5-12-16,2 5 1 0,10 0-4 15,2 0 3-15,5 6-8 0,4 8 1 16,2 6-3-16,-5 1-5 0,-3 2-2 15,-1 2 5-15,-2-3-9 0,-8-5-5 16,0 8 5-16,-8 0-5 0,-6-6 0 16,0 2-1-16,-8 4-4 0,-6-12 5 0,-10-1-5 15,-4-2 5-15,-9-6-5 0,-6 3 5 16,-6 3-5-16,4-4 0 0,1-6 0 16,-4 9-5-16,5-3-5 0,4-6-4 15,2 4-5-15,6-4-16 0,13 5 4 16,18-2-3-16,0 2 6 0,0-5-8 15,10 7 11-15,7-7-7 0,12 5 8 0,1-5-11 16,2 7-34-16,1-9-79 0,1 2-45 16</inkml:trace>
  <inkml:trace contextRef="#ctx1" brushRef="#br0" timeOffset="45105.7377">24215 1549 341 0,'4'-16'104'16,"-4"2"23"-16,-4-6-82 0,-6-1 0 15,-6-7 4-15,-3 5-1 0,-2 0-17 16,-3 3 1-16,-1 2-7 0,5 10-4 16,1-4-1-16,-12 12-2 0,10 0-6 15,7 18-7-15,-3 1 7 0,2 9-12 16,4 9 5-16,4 7 0 0,2-3-5 0,0 0 6 15,5-1-6-15,0-6 5 0,8 6-5 16,1-8 0-16,-2-11 0 0,9 1 6 16,0-6-6-16,-4-7 5 0,5-6-5 15,1-3 5-15,-18 0-5 0,18 0 0 16,-2-3 4-16,2-5-4 0,-1 1 0 16,1-1 0-16,-1-4 0 0,5 0 0 15,-2-1 5-15,-3-2-5 0,-1-2 0 16,-3 2 0-16,-1-5 0 0,-5-7-5 0,5 3 1 15,0-1-6-15,6 0-12 0,3 3 0 16,7 8-8-16,3 3-11 0,7 11-9 16,2-2-64-16,-5 2-47 0,0 6-40 15</inkml:trace>
  <inkml:trace contextRef="#ctx1" brushRef="#br0" timeOffset="45230.274">24676 1549 331 0,'0'0'84'16,"0"0"40"-16,8 0-37 0,1 0-30 15,-1 5-17-15,3 3-12 0,-2-7-13 16,1 11-5-16,-2 0-10 0,-8 0-10 16,0-5-39-16,6-2-89 0,-6-5-88 15</inkml:trace>
  <inkml:trace contextRef="#ctx1" brushRef="#br0" timeOffset="45405.2058">24374 1205 388 0,'0'3'118'0,"7"-3"24"0,-3 7-99 15,5-2-23-15,0-1-8 0,3 2-4 0,-3 1-8 16,0-1 0-16,5 3-14 0,2-4-20 16,1 6-56-16,1 3-40 0,3 0-34 15</inkml:trace>
  <inkml:trace contextRef="#ctx1" brushRef="#br0" timeOffset="45756.6204">24933 1143 278 0,'12'-13'63'0,"-5"1"41"0,0 2 14 16,-7 3-48-16,0 7-20 0,0-8-10 16,0 8-12-16,0 0-8 0,0 0-8 15,-7 8-5-15,7 5 0 0,0 7 0 16,0-1-2-16,0 7-5 0,12 7 6 15,3 2-6-15,8 10 0 0,6 15 7 16,6 6-7-16,-4-13 0 0,-3-5 0 16,-3-7 0-16,-8-20 7 0,-6-13-7 0,-3-8 0 15,-8 0 0-15,0 0 0 0,0-19 6 16,-8-2-6-16,-6-15 0 0,-5 1 0 16,-7-9 0-16,-2-8-6 0,-2-9 6 15,-3 17-7-15,5-2 7 0,7 13-7 16,6 10 7-16,5 5-6 0,10 14 6 15,5 4 0-15,8 0 0 0,10 11 0 0,6 6 0 16,13 8 0-16,-4 9 0 0,3 1 0 16,-4 13 0-16,4 7-5 0,1 0-2 15,-6-3-7-15,7 5-3 0,-5-6-32 16,-3 2-96-16,-25-16-74 0</inkml:trace>
  <inkml:trace contextRef="#ctx1" brushRef="#br0" timeOffset="46602.9377">15944 4156 481 0,'0'-17'173'0,"0"4"-12"0,-3 2-82 0,3 9-44 16,-10 2-13-16,3 0-1 0,0 4-12 16,-7 6 9-16,-2 12-6 0,-3 6-8 15,-2 8 6-15,0 1-5 0,6 6 0 16,1 0 0-16,10-2-1 0,4-4 1 15,0-5 0-15,15-7 5 0,3-2-5 16,5-2 4-16,1-1 0 0,-3 3 5 16,2-7-4-16,4 6 3 0,12-8 5 0,10-5 0 15,3-2 0-15,-7 2-1 0,1-9-5 16,-16 7 0-16,-11-7-8 0,-8 6 0 16,-11 6-4-16,0 9 0 0,0 3 0 15,-11 1-4-15,-3 3 4 0,-7 2-4 16,0-3 0-16,-4 5-4 0,-5-2-4 15,4 7-5-15,5-9-14 0,-3-3-1 16,0-6-14-16,-1-5-3 0,1-8-15 16,6-6-102-16,5 0-31 0,8-6-55 0</inkml:trace>
  <inkml:trace contextRef="#ctx1" brushRef="#br0" timeOffset="46915.7762">16426 4460 506 0,'7'-4'170'0,"-7"-6"6"0,5 10-117 15,-5 0-8-15,0 0-8 0,0 0-8 16,-7 0-6-16,1 0-2 0,0 10-12 16,-2-1-2-16,-12 7-3 0,-1 7-6 15,-1 6 0-15,5 6-4 0,5 2 0 16,12 0 0-16,14-1 0 0,1-5 0 15,9-6-4-15,-2-8 4 0,1-6-4 0,-9-11 4 16,5 0 0-16,2 0 0 0,4-4 0 16,-2-8 0-16,-5-9-5 0,-6-3 0 15,-6-5-8-15,-6-7-2 0,-7-3-3 16,-4 4-11-16,-4 4 0 0,-8-3-5 16,1 9-1-16,5 11-5 0,3-1-14 15,6 3-59-15,3 2-59 0,5 5-59 16</inkml:trace>
  <inkml:trace contextRef="#ctx1" brushRef="#br0" timeOffset="47328.944">17194 4322 415 0,'0'-5'157'0,"0"0"2"0,0 5-75 15,-12 0-42-15,-11 0-5 0,-15 5-2 16,-2 2-8-16,-24 1-11 0,6 7-7 16,9 5 3-16,12 7-6 0,9 2 0 15,23 6-12-15,0 1 6 0,5 0-6 16,8-8 6-16,-8 1-7 0,16-4 7 16,7-6 0-16,15-3 0 0,8-7 0 0,13-3 0 15,2-6 0-15,-14-2 7 0,-15-8-7 16,-14-4 0-16,-18-15 0 0,6-8-7 15,-6-3 7-15,0-7 0 0,0-3-5 16,-7-3 0-16,0 0 1 0,-3-5 4 16,-4 5-5-16,-4 9 0 0,-8 7 5 15,0 8-6-15,1 10 6 0,4 6 0 0,8 5 0 16,13 8 6-16,0 0-1 16,10 0 0-16,15 11-1 0,7 7 13 0,-4 2-5 15,2 11-6-15,2 6-2 0,-15 5 1 16,2 1 0-16,12 9-5 0,7-1-10 15,1-5-24-15,4 7-2 0,-2-5-133 16,-13-18-154-16</inkml:trace>
  <inkml:trace contextRef="#ctx1" brushRef="#br0" timeOffset="47513.5018">17696 4318 481 0,'10'0'167'0,"3"20"0"16,2-4-99-16,-7 9-28 0,5 4-1 16,0 4-15-16,5-5 1 0,3-1-16 0,-5 7-9 15,0-12-5-15,-6-3-17 0,-10-5-15 16,0-2-25-16,-10-12-109 0,-4 0-137 16</inkml:trace>
  <inkml:trace contextRef="#ctx1" brushRef="#br0" timeOffset="47806.4925">17590 3997 453 0,'10'-6'164'0,"4"1"-5"0,0 5-95 16,0 0-21-16,2 0-20 0,3 5-6 16,0 2-11-16,-1 6-12 0,2 5-6 15,-5 5-5-15,2 8-9 0,-4 0 5 16,8 7-11-16,7 4 7 0,2 6 1 15,3-3 2-15,3 0 9 0,-9-10 5 16,-1-8 8-16,3-17 8 0,-5-6 12 0,11-4 0 16,4 1 6-16,-8-13-1 0,-1-3 5 15,6-6 1-15,-11 0-8 0,-1-10 0 16,0 1-12-16,-8-11 5 0,-2 8-10 16,-8-3-1-16,-6 3 0 0,-6 6-5 15,-3 8-10-15,-5-5-12 0,-5 12-12 16,5 3-15-16,2-1-110 0,12 10-142 15</inkml:trace>
  <inkml:trace contextRef="#ctx1" brushRef="#br0" timeOffset="48349.7198">18702 4238 353 0,'15'17'136'0,"5"3"37"15,-1-9-6-15,-3-3-108 0,2 2-7 16,-3-10-11-16,-1 2-2 0,-3-2-15 16,-4 0-4-16,-7-4-6 0,0-11-9 15,0 3-5-15,-7-6 0 0,7 3 0 16,0-2 0-16,0 5 0 0,0-8 0 16,7 6 0-16,-7 1 0 0,7 5 0 15,-1 2 0-15,0 6 0 0,-6 0 0 0,8 0 0 16,-8 0 0-16,0 6 0 0,6-6 0 15,-6 0 0-15,0 0 4 0,7 0 1 16,-7 0-1-16,4-6 1 0,1 4 5 16,-5-6-6-16,0 4 5 0,0-7 1 15,0 1-6-15,-5-1 0 0,5 1 1 16,-10-1-5-16,4 0 4 0,-6-4-4 16,3 1 0-16,1 2 0 0,-2-6 0 15,0 5 5-15,10-1-1 0,0 6 1 0,9 2 3 16,-5 2 1-16,10-3 4 0,4 7-5 15,2 0 0-15,-3 9 0 0,-3-5-4 16,-2 4-4-16,3 3 4 0,1 4-4 16,5-2 0-16,-2-2 0 0,1-4 0 15,-5 4 5-15,2-5-5 0,-3-6 0 16,-1 6 4-16,-1-6-4 0,-3 0 4 16,-9-12-4-16,7-1 4 0,-7-3-4 15,0-5 4-15,11 3 0 0,7 4-4 0,9 4 0 16,3-1 0-16,12 7 0 0,9-2-12 15,0 0-9-15,10-8-16 0,0 1-11 16,5-7-17-16,-5-4 1 0,0 3-18 16,-10 4-110-16,5 0-133 0</inkml:trace>
  <inkml:trace contextRef="#ctx1" brushRef="#br0" timeOffset="48613.2946">20153 3487 415 0,'19'-11'157'0,"-1"4"9"0,-2 1-95 16,-16 6-12-16,7 0-4 0,-7 0-11 16,0 0-6-16,-4 0-13 0,-3 6-1 0,-1 7-9 15,2 9-1-15,-5 5-5 0,1 9-5 16,2 6 1-16,4 7-1 0,4-5 2 16,0 0-6-16,19-8 4 0,1-2-4 15,11-3 0-15,-1 2 0 0,4-7 5 16,2-1-5-16,2-7 0 0,4-6 4 15,7-7-8-15,-10-5-5 0,-1 0-1 16,-7-5-13-16,-6-5-11 0,-7-10 1 16,2-5-16-16,-5-4-7 0,0-1-10 0,-5-1-105 15,3-8-110-15</inkml:trace>
  <inkml:trace contextRef="#ctx1" brushRef="#br0" timeOffset="48956.3584">20616 3118 397 0,'0'0'150'0,"0"0"14"0,0 9-71 16,9 1-40-16,-4 11 1 0,4 19-9 15,6 0-15-15,5 12-1 0,6 22-4 16,6-3-11-16,6 0 1 0,-4 10-1 16,-4-10-1-16,3-4-4 0,0-11 1 15,-3-15 4-15,3-12-5 0,-5-5 0 16,-4-5 4-16,-5-7 5 0,-10-12-1 15,-9 0-9-15,0-7 0 0,0-11 0 16,0 0 0-16,-6 0-3 0,2-3-5 0,4 3 4 16,0-3 0-16,0-1 0 0,6-5 4 15,6 18-4-15,4-4 0 0,6 13 6 16,6 0-7-16,3 6 1 0,-2 13 1 16,2 1-5-16,0 6 0 0,5-1 0 15,4 9-9-15,5-4-12 0,6 2-4 16,-4-1-7-16,-2-2-21 0,-10-4-6 15,-9-3-9-15,-7-2-7 0,-8-12-13 0,-11-2-95 16,0-6-107-16</inkml:trace>
  <inkml:trace contextRef="#ctx1" brushRef="#br0" timeOffset="49299.9619">21563 3201 341 0,'-6'0'93'16,"6"0"45"-16,0 6-48 0,0 14-35 16,5 6-1-16,-1 10-16 0,4 5 0 15,5 5-10-15,5-3 3 0,4 6-14 16,2 2-5-16,0 4-2 0,-5 0-4 0,0 1-6 16,-4-7-11-16,-4-10-6 0,2-6-12 15,1-10-8-15,-3-7-23 0,6 0-104 16,4-3-99-16</inkml:trace>
  <inkml:trace contextRef="#ctx1" brushRef="#br0" timeOffset="49582.4538">22204 3748 397 0,'11'-8'125'0,"1"1"36"15,-12-1-85-15,0 3-26 0,0-6-7 16,0-1-7-16,-9 5-1 0,-5 7-2 15,2 0-13-15,-4 0 3 0,-3 6-7 16,4 7-6-16,4 6 0 0,2 1-5 0,9 1-1 16,0 2 1-16,5-3 0 15,2 4 0-15,7-3 0 0,-2 2-5 16,5-4 5-16,0 0-5 0,-3-7 0 0,-3-7 0 16,-1-5 4-16,-2 0-4 0,-2-11 5 15,-2-2-5-15,0-10 0 0,-4 8 0 16,4-3-5-16,-4 0-4 0,0 5-15 15,0-4-5-15,0-7-15 0,4 0-17 16,-4-1-114-16,6 5-141 0</inkml:trace>
  <inkml:trace contextRef="#ctx1" brushRef="#br0" timeOffset="49956.0772">22697 3849 445 0,'-11'-6'155'0,"11"-8"21"0,-10-5-105 0,-9-3-12 16,-5-8-3-16,0-7-7 0,3-6-16 15,2-4-4-15,5-5-10 0,5 12-6 16,2 5-3-16,7 11-5 0,0 9-1 16,0 5-4-16,0 2-4 0,10-1-1 15,-2 3-9-15,2 0-4 0,6-2-6 16,4 2-10-16,1-2-15 0,0 4 13 15,6 4-4-15,-12 0-3 0,6 6 15 0,2 2-4 16,-2 3 6-16,1 5 14 0,5-4 4 16,-8 0 1-16,6 3 1 0,2-2 6 15,-6 2 13-15,3 8-5 0,0 5 4 16,1 0 7-16,-4 11 0 0,4-6 7 16,1 3-9-16,-2-1-1 0,-6-3 4 0,-1-9-8 15,-6-2-6-15,-4-8-6 16,-7-8-6-16,0-5-6 0,0 0-8 0,-5 0-1 15,-5-14-11-15,-7-9-60 0,0-5-59 16,-5-10-80-16</inkml:trace>
  <inkml:trace contextRef="#ctx1" brushRef="#br0" timeOffset="50101.1708">22606 3199 361 0,'0'-24'120'15,"4"10"25"-15,9 5-60 0,7 5-37 0,10 4-17 16,10 0-12-16,4 0-6 0,7 0-6 15,-2 7-7-15,-6-1-7 0,-1 5-6 16,7 6-13-16,3 8-13 0,2 2-43 16,1-2-66-16,-2-1-45 0</inkml:trace>
  <inkml:trace contextRef="#ctx1" brushRef="#br0" timeOffset="50504.4858">23675 3340 379 0,'0'0'118'0,"0"0"27"0,-10 0-89 0,-5 7-16 15,-4 1-12-15,3 10-4 0,-3 2 1 16,7 6-5-16,2-2-3 0,-3 7-1 16,6 1 4-16,2 11-8 0,5-8 6 15,0 15-13-15,8 1 1 0,3-8 0 0,2-6-6 16,5-3 0-16,2-19 5 0,4-5-5 16,-1-5 5-16,0-5 1 15,-1 0-1-15,-1-10 1 0,-4-3-1 0,-2-8 0 16,-4-9-5-16,-2-7 0 0,-9-10 4 15,14-3-4-15,-9-7 0 0,1 5 0 16,-6 0 0-16,-6-7 0 0,-6-3-4 16,-13 1-1-16,-1-1 0 0,-10 2-6 15,3 9 0-15,3 5 6 0,-1-2-1 0,1 6 0 16,6 0 6-16,0 10 0 0,-1 18-5 16,5 14 5-16,11 0 0 0,3 17 0 15,6 19 0-15,7 8 0 0,13 9 0 16,3 0 0-16,9 9 0 0,10 6 0 15,9 8 5-15,3 1-5 0,2 12 0 16,-4-3 0-16,-9-7 0 0,-5-15 0 16,-7-10 0-16,-5-16-17 0,-2-18-1 0,4-7-18 15,-4-7-1-15,-3-6-67 0,4 0-60 16,4-2-52-16</inkml:trace>
  <inkml:trace contextRef="#ctx1" brushRef="#br0" timeOffset="50821.9828">24448 3455 397 0,'0'-17'134'16,"6"-5"18"-16,-6-4-97 0,0-5-17 16,-10-10-5-16,0 0-13 0,-5 2 3 15,-3-1-12-15,-2 6 9 0,-5 14-15 16,-2 12 1-16,6 8 0 0,2 0 0 15,3 14-6-15,11 16 5 0,5 8-5 16,0 8 7-16,5 2-2 0,5 3 1 16,7-13 5-16,2-4 11 0,9-1-12 0,6-7 17 15,9-1-11-15,1 5-1 0,2-11-1 16,4-2-4-16,0 1 0 0,6-14-5 16,5-4-5-16,4 4 0 0,-2-4 0 15,4 0-15-15,-2-8-4 0,-1 1-11 16,-2-7-8-16,-5 0-6 0,-4-9-22 15,0 2-47-15,-4 2-59 0,8 1-69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5T15:46:59.26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27459 9094 299 0,'-15'0'71'15,"-2"5"12"-15,0 2-39 0,-3-1-27 16,1 3-9-16,-2 3 1 0,0-1-9 16,4-6 0-16,2 7 0 0,1 0 0 15,3-1 0-15,11 3 0 0,0 6 0 0,-6-2 0 16,6 5 0-16,3 0 0 15,5 1 0-15,2 1 0 0,-4 2 8 16,1 4 0-16,0 3 0 0,-3 2 0 0,0 6 1 16,-4 0-2-16,6-8 1 0,-6 3-8 15,4 2 6-15,0-10-6 0,10 10 0 16,-2-1 0-16,5 0-6 0,-3 8 6 16,2 0 0-16,-1-3-8 0,3 8 8 15,-2-10 0-15,0 1 0 0,-2-2-7 16,-5-3 7-16,-6-7 0 0,1 9 0 15,4-14 0-15,-1-2 7 0,-7 1-7 0,9-7 0 16,-9 5 0-16,0-4 8 0,4 7-2 16,-4 0-6-16,-4 5 7 0,4-11 1 15,0 8-8-15,0-5 9 0,4-2-9 16,-4 1 0-16,8 4 9 0,-4-7-9 16,2 0 0-16,-6-6 0 0,0-6 0 15,0 1 0-15,0-7 7 0,0 4-7 0,0-4 9 16,0 8-3-16,0-8 8 0,4 0 0 15,-4 0 8-15,0 3-3 0,0-3-5 16,8 0-1-16,-3 0 2 0,2 0-8 16,0 0-7-16,4 0 5 0,-4-7-5 15,4 3 0-15,-1 0 0 0,2-3 5 16,5 2 2-16,6 5 0 0,5 0 0 0,4-6 0 16,3 6-2-16,-3 0 1 0,8 0 1 15,-5 0 0-15,10-1-7 0,0 7 0 16,7-6 6-16,-2 0-6 0,-3 0 0 15,4 3 0-15,-4-3 0 0,0-3 0 16,1 3 0-16,8 0 0 0,-7 0 0 16,9 0 5-16,-8 3-5 0,7-3 7 15,9 8-7-15,-6-8 5 0,3 2-5 16,3-2 0-16,-6 5 5 0,-11 2-5 0,11-1 0 16,0 3 0-16,-5 3 0 0,5 1 0 15,15-6 0-15,-12 0 0 0,-1-7 0 16,5 0 0-16,-1 0 0 0,-13 0 0 15,10-1 0-15,1 1 0 0,-7 0 0 16,8-10 0-16,-8 7 0 0,5 3 0 16,-2-11 0-16,6-1 6 0,-2 3-6 15,0 2 0-15,-5-2 5 0,-2 9 2 0,-4-4 1 16,1 4-8-16,-1 0 5 0,1 0-5 16,-1 0 0-16,-1 0 6 0,4 0-6 15,4 0 0-15,-1-10 0 0,-3 0 0 16,1-2 0-16,-4 0 0 0,-4-1 0 15,-1-4 0-15,-2 4 0 0,-1 1 0 16,0-1 0-16,-1 1 0 0,5 0 0 0,6 6 0 16,-2-3 0-16,4 0 0 15,3 5 6-15,-11-4-6 0,-3 4 0 0,3 1 0 16,-7 3 0-16,0-7 6 0,-1 7-6 16,-5-5 0-16,-5-3 0 0,3 3 0 15,-6-6 0-15,4-1 0 0,3 3 0 16,0-3 5-16,0 0 7 0,0-1-12 15,-3-3 12-15,-4 3-7 0,-2 0 0 16,-3-7 6-16,-7-2-11 0,-6-2 6 16,-3-8-1-16,-7 1 0 0,2-8-5 15,-2 0 9-15,0-3 3 0,0 8 6 0,-10-3-14 16,-4-2 11-16,-2 2-1 0,-9 3-9 16,-3-8 10-16,-5-2-10 0,-4 10-1 15,-7-5 1-15,6-6-5 0,-4 6 0 16,1-2 0-16,4-8 0 0,-5-4 0 15,0-4 0-15,-9 2 0 0,-6 3 0 0,-9 3 0 16,-12 2 5-16,-12 5-5 0,-6-4 0 16,-10 3 0-16,-8-3 0 0,-4 2 0 15,-13-1 0-15,-3-2 0 0,-7-9 0 16,0 1 0-16,1-3 0 0,3 11 0 16,4 0 0-16,-5 6 0 0,3 13 0 15,0 1 0-15,-8-2 0 0,2 2 0 16,5 10 0-16,-16-3 0 0,9-1 0 15,5 12 0-15,-4 3 0 0,-2 2 0 0,10 4 0 16,-16-3 0-16,2 3-5 0,0 1-9 16,0-1-6-16,5 13-13 0,12-1-11 15,3 5-12-15,5-2-117 0,7 4-141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7C588-F68E-440C-8C24-429AB542EC0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2A37B-1C28-4EA0-A216-DFF0196E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5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Magma from the Asthenosphere</a:t>
            </a:r>
            <a:r>
              <a:rPr lang="en-US" baseline="0" dirty="0"/>
              <a:t> rises to fill in gap created by sea-floor spreading – dikes are conduits for magma to flow up to surface – lava pools at surface, cools, and is pulled apart.</a:t>
            </a:r>
          </a:p>
          <a:p>
            <a:r>
              <a:rPr lang="en-US" baseline="0" dirty="0"/>
              <a:t>Some magma solidifies along the side of the chamber, some erupts as lava at the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0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1A4BBB9-F98A-468C-A5D7-C57F716C1B25}" type="slidenum">
              <a:rPr lang="en-US" altLang="en-US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6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72B058-F324-4875-8684-7665E007F8CA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22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80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378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AA55E3C-4F94-4E4E-967D-AFB2F5A2C777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8585D21-E548-451E-A7A7-7EED31876E40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25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80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0065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2A67E52-3D01-482D-BD1B-FB41FFC9122D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26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80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8659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86786E-4ED4-4F78-B4CB-04EF85FF849A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8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053144-3A25-49B8-B3C2-315EBEE03AC6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28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80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069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B1BF2E2-48FD-48F3-831D-0B5B9EC26508}" type="slidenum">
              <a:rPr lang="en-US" altLang="en-US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5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30A90CE-40F1-4B0D-923E-45C87BF3D834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30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z="1800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7128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942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FAC8ADF-558E-4679-8BC9-80B99CC3A2A7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31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9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on board the links?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2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946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1886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571AD3-E5E2-42EA-B1FC-B4ACF01CB112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35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9496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6809C9-FAA3-4530-B34B-2324BF457E10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36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186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7F991A-215A-4F65-8362-9F024F758FA2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37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76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F7764F-0448-4769-BC41-F4FB49B5528C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38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926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177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9C5E713-ED12-4CB9-8BF2-EF66BF2D185D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8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7E91F1-740B-49C1-A200-48CB3FA90664}" type="slidenum">
              <a:rPr lang="en-US" altLang="en-US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E145A9-D14A-464B-8356-8F9AD19ED4AF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15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298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E145A9-D14A-464B-8356-8F9AD19ED4AF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16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Go through the checklist for this salt example</a:t>
            </a:r>
          </a:p>
        </p:txBody>
      </p:sp>
    </p:spTree>
    <p:extLst>
      <p:ext uri="{BB962C8B-B14F-4D97-AF65-F5344CB8AC3E}">
        <p14:creationId xmlns:p14="http://schemas.microsoft.com/office/powerpoint/2010/main" val="76650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2BEE96-0354-4D4E-9971-0F4150E4D1BA}" type="slidenum">
              <a:rPr lang="en-US" altLang="en-US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4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3AA49A-834B-4DB6-A5F0-55AAEABF158A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18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9749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This has a definite chemical composition, but it is not a mineral. Why not?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25DAA0-A55C-421F-A9D0-06B5F56C11A9}" type="slidenum">
              <a:rPr lang="en-US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09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5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8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5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5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5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6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8F82F-0BA4-46BF-91D1-796049409A2F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0CD0-DF36-4100-B850-6A776EFD1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21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8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6.jpe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12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emf"/><Relationship Id="rId4" Type="http://schemas.openxmlformats.org/officeDocument/2006/relationships/customXml" Target="../ink/ink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customXml" Target="../ink/ink4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sUXBV12Btg" TargetMode="External"/><Relationship Id="rId6" Type="http://schemas.openxmlformats.org/officeDocument/2006/relationships/image" Target="../media/image19.emf"/><Relationship Id="rId5" Type="http://schemas.openxmlformats.org/officeDocument/2006/relationships/customXml" Target="../ink/ink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2736-836E-40F7-BE6A-D4E3C967F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Plate tectonic processes continued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5F1C2-C4CF-42FB-B7FC-C6A398A4E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Rocks and Minerals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/>
              <a:t>Keep in mind: </a:t>
            </a:r>
            <a:endParaRPr lang="en-US" dirty="0" smtClean="0"/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3411" y="1613645"/>
            <a:ext cx="6320118" cy="4221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3200" i="1" dirty="0" smtClean="0"/>
              <a:t>Resource distribution is a result of: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dirty="0" smtClean="0"/>
          </a:p>
          <a:p>
            <a:pPr>
              <a:lnSpc>
                <a:spcPct val="80000"/>
              </a:lnSpc>
            </a:pPr>
            <a:r>
              <a:rPr lang="en-US" altLang="en-US" b="1" dirty="0" smtClean="0">
                <a:solidFill>
                  <a:schemeClr val="accent6"/>
                </a:solidFill>
              </a:rPr>
              <a:t>Global plate tectonic</a:t>
            </a:r>
            <a:r>
              <a:rPr lang="en-US" altLang="en-US" dirty="0" smtClean="0">
                <a:solidFill>
                  <a:schemeClr val="accent6"/>
                </a:solidFill>
              </a:rPr>
              <a:t> </a:t>
            </a:r>
            <a:r>
              <a:rPr lang="en-US" altLang="en-US" b="1" dirty="0" smtClean="0">
                <a:solidFill>
                  <a:schemeClr val="accent6"/>
                </a:solidFill>
              </a:rPr>
              <a:t>processes</a:t>
            </a:r>
            <a:r>
              <a:rPr lang="en-US" altLang="en-US" dirty="0" smtClean="0">
                <a:solidFill>
                  <a:schemeClr val="accent6"/>
                </a:solidFill>
              </a:rPr>
              <a:t> </a:t>
            </a:r>
            <a:r>
              <a:rPr lang="en-US" altLang="en-US" dirty="0" smtClean="0"/>
              <a:t>which established major geologic settings and rock types</a:t>
            </a:r>
          </a:p>
          <a:p>
            <a:pPr>
              <a:lnSpc>
                <a:spcPct val="80000"/>
              </a:lnSpc>
            </a:pPr>
            <a:r>
              <a:rPr lang="en-US" altLang="en-US" b="1" dirty="0" smtClean="0">
                <a:solidFill>
                  <a:srgbClr val="00B0F0"/>
                </a:solidFill>
              </a:rPr>
              <a:t>Local</a:t>
            </a:r>
            <a:r>
              <a:rPr lang="en-US" altLang="en-US" dirty="0" smtClean="0">
                <a:solidFill>
                  <a:srgbClr val="00B0F0"/>
                </a:solidFill>
              </a:rPr>
              <a:t> </a:t>
            </a:r>
            <a:r>
              <a:rPr lang="en-US" altLang="en-US" b="1" dirty="0" smtClean="0">
                <a:solidFill>
                  <a:srgbClr val="00B0F0"/>
                </a:solidFill>
              </a:rPr>
              <a:t>processes</a:t>
            </a:r>
            <a:r>
              <a:rPr lang="en-US" altLang="en-US" dirty="0" smtClean="0">
                <a:solidFill>
                  <a:srgbClr val="00B0F0"/>
                </a:solidFill>
              </a:rPr>
              <a:t> </a:t>
            </a:r>
            <a:r>
              <a:rPr lang="en-US" altLang="en-US" dirty="0" smtClean="0"/>
              <a:t>that resulted in the formation of resources (e.g. erosion and weathering processes, hydrothermal fluids)</a:t>
            </a:r>
          </a:p>
        </p:txBody>
      </p:sp>
      <p:pic>
        <p:nvPicPr>
          <p:cNvPr id="69634" name="Picture 2" descr="Image result for mineral re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9" y="1690688"/>
            <a:ext cx="5489366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5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Most Important </a:t>
            </a:r>
            <a:r>
              <a:rPr lang="en-US" dirty="0"/>
              <a:t>Resource forming </a:t>
            </a:r>
            <a:r>
              <a:rPr lang="en-US" dirty="0" smtClean="0"/>
              <a:t>Processes</a:t>
            </a:r>
            <a:br>
              <a:rPr lang="en-US" dirty="0" smtClean="0"/>
            </a:br>
            <a:r>
              <a:rPr lang="en-US" sz="3200" dirty="0" smtClean="0"/>
              <a:t>(we will come back to this list)</a:t>
            </a:r>
            <a:endParaRPr lang="en-US" sz="3200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103531"/>
            <a:ext cx="105156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 smtClean="0"/>
              <a:t>Deep Subsurface Igneous and Metamorphic processes</a:t>
            </a:r>
          </a:p>
          <a:p>
            <a:r>
              <a:rPr lang="en-US" altLang="en-US" dirty="0" smtClean="0"/>
              <a:t>Surface Processes</a:t>
            </a:r>
          </a:p>
          <a:p>
            <a:r>
              <a:rPr lang="en-US" altLang="en-US" dirty="0" smtClean="0"/>
              <a:t>Shallow Subsurface and Diagenetic Processes</a:t>
            </a:r>
          </a:p>
          <a:p>
            <a:r>
              <a:rPr lang="en-US" altLang="en-US" dirty="0" smtClean="0"/>
              <a:t>Marine processes</a:t>
            </a:r>
          </a:p>
        </p:txBody>
      </p:sp>
    </p:spTree>
    <p:extLst>
      <p:ext uri="{BB962C8B-B14F-4D97-AF65-F5344CB8AC3E}">
        <p14:creationId xmlns:p14="http://schemas.microsoft.com/office/powerpoint/2010/main" val="34973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1"/>
          <p:cNvSpPr txBox="1">
            <a:spLocks noChangeArrowheads="1"/>
          </p:cNvSpPr>
          <p:nvPr/>
        </p:nvSpPr>
        <p:spPr bwMode="auto">
          <a:xfrm>
            <a:off x="1981200" y="2286000"/>
            <a:ext cx="8305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/>
              <a:t>Minerals:</a:t>
            </a:r>
          </a:p>
          <a:p>
            <a:pPr algn="ctr" eaLnBrk="1" hangingPunct="1"/>
            <a:r>
              <a:rPr lang="en-US" altLang="en-US" sz="4400" b="1"/>
              <a:t> What is a mineral?</a:t>
            </a:r>
            <a:endParaRPr lang="en-US" altLang="en-US" sz="4400"/>
          </a:p>
        </p:txBody>
      </p:sp>
    </p:spTree>
    <p:extLst>
      <p:ext uri="{BB962C8B-B14F-4D97-AF65-F5344CB8AC3E}">
        <p14:creationId xmlns:p14="http://schemas.microsoft.com/office/powerpoint/2010/main" val="8771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133600" y="914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sz="3600" dirty="0">
                <a:ea typeface="ＭＳ Ｐゴシック" panose="020B0600070205080204" pitchFamily="34" charset="-128"/>
              </a:rPr>
              <a:t>Minerals are the building blocks of rocks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Provide clues about rock’s history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Some minerals contain valuable elements</a:t>
            </a:r>
          </a:p>
        </p:txBody>
      </p:sp>
      <p:pic>
        <p:nvPicPr>
          <p:cNvPr id="3174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048001"/>
            <a:ext cx="4441825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63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77988" y="1417638"/>
            <a:ext cx="3884612" cy="4525962"/>
          </a:xfrm>
        </p:spPr>
        <p:txBody>
          <a:bodyPr/>
          <a:lstStyle/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1) Naturally occurring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2) Inorganic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3) Solid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4) Specific chemical composition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5) Crystalline Structure</a:t>
            </a: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Mineral Definition</a:t>
            </a:r>
          </a:p>
        </p:txBody>
      </p:sp>
      <p:sp>
        <p:nvSpPr>
          <p:cNvPr id="6" name="Oval 5"/>
          <p:cNvSpPr/>
          <p:nvPr/>
        </p:nvSpPr>
        <p:spPr>
          <a:xfrm>
            <a:off x="1575904" y="1226634"/>
            <a:ext cx="3986696" cy="369049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0308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5708"/>
            <a:ext cx="49149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37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77988" y="1417638"/>
            <a:ext cx="3884612" cy="4525962"/>
          </a:xfrm>
        </p:spPr>
        <p:txBody>
          <a:bodyPr/>
          <a:lstStyle/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1) Naturally occurring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2) Inorganic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3) Solid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4) Specific chemical composition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5) Crystalline Structure</a:t>
            </a: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</a:t>
            </a: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Mineral Definition</a:t>
            </a:r>
          </a:p>
        </p:txBody>
      </p:sp>
      <p:pic>
        <p:nvPicPr>
          <p:cNvPr id="35844" name="Picture 4" descr="0305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30" y="2221938"/>
            <a:ext cx="38227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5732521" y="5847247"/>
            <a:ext cx="43765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Chemical composition of halite: </a:t>
            </a:r>
            <a:r>
              <a:rPr lang="en-US" altLang="en-US" sz="2000" dirty="0" err="1">
                <a:solidFill>
                  <a:srgbClr val="FFFF00"/>
                </a:solidFill>
              </a:rPr>
              <a:t>NaCl</a:t>
            </a:r>
            <a:endParaRPr lang="en-US" altLang="en-US" sz="20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s://upload.wikimedia.org/wikipedia/commons/thumb/7/7f/HALIT_X_NaCl_Natriumchlorid_W%C3%9CRFEL_KUBUS_50P.jpg/1024px-HALIT_X_NaCl_Natriumchlorid_W%C3%9CRFEL_KUBUS_50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96" y="601013"/>
            <a:ext cx="3209128" cy="30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685480" y="259200"/>
              <a:ext cx="6413760" cy="650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5760" y="250200"/>
                <a:ext cx="6432480" cy="65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9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en-US" sz="24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Specific chemical composition:</a:t>
            </a:r>
            <a:r>
              <a:rPr lang="en-US" altLang="en-US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Each </a:t>
            </a:r>
            <a:r>
              <a:rPr lang="en-US" altLang="en-US" sz="36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mineral has a chemical formula:</a:t>
            </a:r>
          </a:p>
        </p:txBody>
      </p:sp>
      <p:pic>
        <p:nvPicPr>
          <p:cNvPr id="37891" name="Picture 3" descr="Fig_00_C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63" y="4622801"/>
            <a:ext cx="2017712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417638"/>
            <a:ext cx="3048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4"/>
          <p:cNvSpPr txBox="1">
            <a:spLocks noChangeArrowheads="1"/>
          </p:cNvSpPr>
          <p:nvPr/>
        </p:nvSpPr>
        <p:spPr bwMode="auto">
          <a:xfrm>
            <a:off x="2219325" y="4478339"/>
            <a:ext cx="20249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Quartz (SiO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</a:t>
            </a:r>
          </a:p>
        </p:txBody>
      </p:sp>
      <p:pic>
        <p:nvPicPr>
          <p:cNvPr id="3789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1754188"/>
            <a:ext cx="16589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5246689" y="4013200"/>
            <a:ext cx="19399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Pyrite (FeS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</a:t>
            </a:r>
          </a:p>
        </p:txBody>
      </p:sp>
      <p:sp>
        <p:nvSpPr>
          <p:cNvPr id="37896" name="TextBox 7"/>
          <p:cNvSpPr txBox="1">
            <a:spLocks noChangeArrowheads="1"/>
          </p:cNvSpPr>
          <p:nvPr/>
        </p:nvSpPr>
        <p:spPr bwMode="auto">
          <a:xfrm>
            <a:off x="7134225" y="3240089"/>
            <a:ext cx="43140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Potassium feldspar (KAlSi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O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)</a:t>
            </a:r>
          </a:p>
        </p:txBody>
      </p:sp>
      <p:pic>
        <p:nvPicPr>
          <p:cNvPr id="3789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850" y="1754188"/>
            <a:ext cx="2184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TextBox 10"/>
          <p:cNvSpPr txBox="1">
            <a:spLocks noChangeArrowheads="1"/>
          </p:cNvSpPr>
          <p:nvPr/>
        </p:nvSpPr>
        <p:spPr bwMode="auto">
          <a:xfrm>
            <a:off x="8442325" y="6369050"/>
            <a:ext cx="19319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Diamond (C)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762840" y="3030120"/>
              <a:ext cx="1835640" cy="81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7440" y="3020040"/>
                <a:ext cx="1850400" cy="8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50328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457200"/>
            <a:ext cx="8229600" cy="49149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i="1" dirty="0" smtClean="0">
                <a:ea typeface="ＭＳ Ｐゴシック" panose="020B0600070205080204" pitchFamily="34" charset="-128"/>
              </a:rPr>
              <a:t>Crystalline structure:</a:t>
            </a:r>
          </a:p>
          <a:p>
            <a:r>
              <a:rPr lang="en-US" altLang="en-US" b="1" dirty="0" smtClean="0">
                <a:ea typeface="ＭＳ Ｐゴシック" panose="020B0600070205080204" pitchFamily="34" charset="-128"/>
              </a:rPr>
              <a:t>Non-crystalline </a:t>
            </a:r>
            <a:r>
              <a:rPr lang="en-US" altLang="en-US" b="1" dirty="0">
                <a:ea typeface="ＭＳ Ｐゴシック" panose="020B0600070205080204" pitchFamily="34" charset="-128"/>
              </a:rPr>
              <a:t>structure (atoms randomly arranged)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endParaRPr lang="en-US" altLang="en-US" b="1" dirty="0">
              <a:ea typeface="ＭＳ Ｐゴシック" panose="020B0600070205080204" pitchFamily="34" charset="-128"/>
            </a:endParaRPr>
          </a:p>
          <a:p>
            <a:endParaRPr lang="en-US" altLang="en-US" b="1" dirty="0">
              <a:ea typeface="ＭＳ Ｐゴシック" panose="020B0600070205080204" pitchFamily="34" charset="-128"/>
            </a:endParaRPr>
          </a:p>
          <a:p>
            <a:endParaRPr lang="en-US" altLang="en-US" b="1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Crystalline structure  (atoms have ordered microscopic structure; order is repeated in all directions (lattice))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940301"/>
            <a:ext cx="861060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1"/>
            <a:ext cx="8153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311480" y="658800"/>
              <a:ext cx="1933200" cy="50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06440" y="653760"/>
                <a:ext cx="194760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Solids without crystalline structure</a:t>
            </a:r>
          </a:p>
        </p:txBody>
      </p:sp>
      <p:sp>
        <p:nvSpPr>
          <p:cNvPr id="34820" name="Content Placeholder 6"/>
          <p:cNvSpPr>
            <a:spLocks noGrp="1"/>
          </p:cNvSpPr>
          <p:nvPr>
            <p:ph idx="1"/>
          </p:nvPr>
        </p:nvSpPr>
        <p:spPr>
          <a:xfrm>
            <a:off x="2438400" y="1417638"/>
            <a:ext cx="8229600" cy="1233488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a.k.a. ‘glass’</a:t>
            </a: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No crystalline structure = amorphous</a:t>
            </a:r>
          </a:p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3482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676866"/>
            <a:ext cx="315595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3276600" y="5987256"/>
            <a:ext cx="18966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Glassy silica</a:t>
            </a:r>
          </a:p>
        </p:txBody>
      </p:sp>
      <p:pic>
        <p:nvPicPr>
          <p:cNvPr id="3482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31" y="2846388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TextBox 8"/>
          <p:cNvSpPr txBox="1">
            <a:spLocks noChangeArrowheads="1"/>
          </p:cNvSpPr>
          <p:nvPr/>
        </p:nvSpPr>
        <p:spPr bwMode="auto">
          <a:xfrm>
            <a:off x="6060281" y="4469606"/>
            <a:ext cx="9717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Glass</a:t>
            </a:r>
          </a:p>
        </p:txBody>
      </p:sp>
      <p:pic>
        <p:nvPicPr>
          <p:cNvPr id="34826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1" y="4439784"/>
            <a:ext cx="1938337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7467601" y="5978866"/>
            <a:ext cx="3577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Volcanic glass (obsidian)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992200" y="4626360"/>
              <a:ext cx="5865840" cy="222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2840" y="4616280"/>
                <a:ext cx="5880960" cy="22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7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Mid-Ocean Ridges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5" y="1487558"/>
            <a:ext cx="7002941" cy="469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16395" y="2278302"/>
            <a:ext cx="39756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Magma </a:t>
            </a:r>
            <a:r>
              <a:rPr lang="en-US" sz="2800" dirty="0" smtClean="0"/>
              <a:t>is created by melting the </a:t>
            </a:r>
            <a:r>
              <a:rPr lang="en-US" sz="2800" dirty="0"/>
              <a:t>Asthenosphere </a:t>
            </a:r>
            <a:r>
              <a:rPr lang="en-US" sz="2800" dirty="0" smtClean="0"/>
              <a:t>as it rises </a:t>
            </a:r>
            <a:r>
              <a:rPr lang="en-US" sz="2800" dirty="0"/>
              <a:t>to fill in gap created by sea-floor spreading </a:t>
            </a:r>
            <a:r>
              <a:rPr lang="en-US" sz="2800" dirty="0" smtClean="0"/>
              <a:t>(decompression melting)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010720" y="963720"/>
              <a:ext cx="1715040" cy="518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0640" y="959040"/>
                <a:ext cx="173088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40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627185" y="7834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3200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sz="3200" dirty="0" smtClean="0">
                <a:solidFill>
                  <a:srgbClr val="FFFF00"/>
                </a:solidFill>
                <a:ea typeface="ＭＳ Ｐゴシック" panose="020B0600070205080204" pitchFamily="34" charset="-128"/>
              </a:rPr>
              <a:t>crystal</a:t>
            </a:r>
            <a:r>
              <a:rPr lang="en-US" altLang="en-US" sz="3200" dirty="0" smtClean="0">
                <a:ea typeface="ＭＳ Ｐゴシック" panose="020B0600070205080204" pitchFamily="34" charset="-128"/>
              </a:rPr>
              <a:t> is a single continuous piece of a mineral.  </a:t>
            </a:r>
          </a:p>
        </p:txBody>
      </p:sp>
      <p:pic>
        <p:nvPicPr>
          <p:cNvPr id="39939" name="Picture 2" descr="0304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748" y="1443343"/>
            <a:ext cx="6594474" cy="471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 about minerals?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130" y="1690688"/>
            <a:ext cx="4648200" cy="4525963"/>
          </a:xfrm>
        </p:spPr>
        <p:txBody>
          <a:bodyPr/>
          <a:lstStyle/>
          <a:p>
            <a:r>
              <a:rPr lang="en-US" dirty="0" smtClean="0"/>
              <a:t>Make up rocks and sediments</a:t>
            </a:r>
          </a:p>
          <a:p>
            <a:r>
              <a:rPr lang="en-US" dirty="0" smtClean="0"/>
              <a:t>Minerals are the host of the valuable elements we seek to mine</a:t>
            </a:r>
          </a:p>
          <a:p>
            <a:r>
              <a:rPr lang="en-US" dirty="0" smtClean="0"/>
              <a:t>Environmental Hazards</a:t>
            </a:r>
            <a:endParaRPr lang="en-US" dirty="0"/>
          </a:p>
        </p:txBody>
      </p:sp>
      <p:pic>
        <p:nvPicPr>
          <p:cNvPr id="1026" name="Picture 2" descr="http://static1.squarespace.com/static/51269edde4b08376dc00502f/t/53875253e4b0eefb29f5962b/1401377365214/Kennecott+Utah+Copper+M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36305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3/39/Autunite_1(France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30" y="4191000"/>
            <a:ext cx="355657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3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pPr>
              <a:buFont typeface="Webdings" charset="2"/>
              <a:buNone/>
              <a:defRPr/>
            </a:pPr>
            <a:r>
              <a:rPr lang="en-US" dirty="0" smtClean="0"/>
              <a:t>Five primary ways they form:</a:t>
            </a:r>
          </a:p>
          <a:p>
            <a:pPr marL="514350" indent="-514350">
              <a:buFont typeface="Webdings" charset="2"/>
              <a:buAutoNum type="arabicPeriod"/>
              <a:defRPr/>
            </a:pPr>
            <a:r>
              <a:rPr lang="en-US" dirty="0" smtClean="0">
                <a:solidFill>
                  <a:srgbClr val="FFFF00"/>
                </a:solidFill>
              </a:rPr>
              <a:t>Solidification of a melt </a:t>
            </a:r>
          </a:p>
          <a:p>
            <a:pPr marL="914400" lvl="1" indent="-514350">
              <a:buNone/>
              <a:defRPr/>
            </a:pPr>
            <a:r>
              <a:rPr lang="en-US" dirty="0" smtClean="0"/>
              <a:t>= freezing out of a liquid</a:t>
            </a:r>
          </a:p>
          <a:p>
            <a:pPr marL="914400" lvl="1" indent="-514350">
              <a:buNone/>
              <a:defRPr/>
            </a:pPr>
            <a:endParaRPr lang="en-US" dirty="0" smtClean="0"/>
          </a:p>
          <a:p>
            <a:pPr marL="914400" lvl="1" indent="-514350">
              <a:buNone/>
              <a:defRPr/>
            </a:pPr>
            <a:endParaRPr lang="en-US" dirty="0" smtClean="0"/>
          </a:p>
          <a:p>
            <a:pPr marL="914400" lvl="1" indent="-514350">
              <a:buNone/>
              <a:defRPr/>
            </a:pPr>
            <a:endParaRPr lang="en-US" dirty="0" smtClean="0"/>
          </a:p>
          <a:p>
            <a:pPr marL="514350" indent="-514350">
              <a:buFont typeface="Webdings" charset="2"/>
              <a:buAutoNum type="arabicPeriod"/>
              <a:defRPr/>
            </a:pPr>
            <a:r>
              <a:rPr lang="en-US" dirty="0" smtClean="0">
                <a:solidFill>
                  <a:srgbClr val="FFFF00"/>
                </a:solidFill>
              </a:rPr>
              <a:t>Precipitation from solution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Formation of Minerals</a:t>
            </a:r>
          </a:p>
        </p:txBody>
      </p:sp>
      <p:pic>
        <p:nvPicPr>
          <p:cNvPr id="5939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85" y="1417637"/>
            <a:ext cx="2836069" cy="200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54" y="1502913"/>
            <a:ext cx="2222431" cy="192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3" descr="fig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9" t="12466" b="39737"/>
          <a:stretch>
            <a:fillRect/>
          </a:stretch>
        </p:blipFill>
        <p:spPr bwMode="auto">
          <a:xfrm>
            <a:off x="6671284" y="4130920"/>
            <a:ext cx="5083223" cy="199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0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Formation of Crystals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 startAt="3"/>
            </a:pPr>
            <a:r>
              <a:rPr lang="en-US" dirty="0" smtClean="0"/>
              <a:t>Solid state diffusion (Metamorphism)</a:t>
            </a:r>
            <a:endParaRPr lang="en-US" dirty="0"/>
          </a:p>
          <a:p>
            <a:pPr marL="514350" indent="-514350">
              <a:buAutoNum type="arabicPeriod" startAt="3"/>
            </a:pPr>
            <a:endParaRPr lang="en-US" dirty="0" smtClean="0"/>
          </a:p>
          <a:p>
            <a:pPr marL="514350" indent="-514350">
              <a:buAutoNum type="arabicPeriod" startAt="3"/>
            </a:pPr>
            <a:r>
              <a:rPr lang="en-US" dirty="0" err="1" smtClean="0"/>
              <a:t>Biomineralization</a:t>
            </a:r>
            <a:endParaRPr lang="en-US" dirty="0" smtClean="0"/>
          </a:p>
          <a:p>
            <a:pPr marL="514350" indent="-514350">
              <a:buAutoNum type="arabicPeriod" startAt="3"/>
            </a:pPr>
            <a:endParaRPr lang="en-US" dirty="0"/>
          </a:p>
          <a:p>
            <a:pPr marL="514350" indent="-514350">
              <a:buAutoNum type="arabicPeriod" startAt="3"/>
            </a:pPr>
            <a:endParaRPr lang="en-US" dirty="0" smtClean="0"/>
          </a:p>
          <a:p>
            <a:pPr marL="514350" indent="-514350">
              <a:buAutoNum type="arabicPeriod" startAt="3"/>
            </a:pPr>
            <a:r>
              <a:rPr lang="en-US" dirty="0" smtClean="0"/>
              <a:t>Precipitate from gas</a:t>
            </a:r>
            <a:endParaRPr lang="en-US" dirty="0"/>
          </a:p>
        </p:txBody>
      </p:sp>
      <p:pic>
        <p:nvPicPr>
          <p:cNvPr id="9218" name="Picture 2" descr="https://volcanosummer.files.wordpress.com/2008/09/closefumaro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31" y="3355849"/>
            <a:ext cx="2880632" cy="34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marlimillerphoto.com/images/110330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31" y="882824"/>
            <a:ext cx="3262662" cy="21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shells.tricity.wsu.edu/ArcherdShellCollection/Illustrations/she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698" y="2465341"/>
            <a:ext cx="18161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669320" y="2314800"/>
              <a:ext cx="4879800" cy="2266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760" y="2306880"/>
                <a:ext cx="4892400" cy="22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 txBox="1">
            <a:spLocks noChangeArrowheads="1"/>
          </p:cNvSpPr>
          <p:nvPr/>
        </p:nvSpPr>
        <p:spPr bwMode="auto">
          <a:xfrm>
            <a:off x="1981200" y="2286000"/>
            <a:ext cx="8305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/>
              <a:t>Minerals:</a:t>
            </a:r>
          </a:p>
          <a:p>
            <a:pPr algn="ctr" eaLnBrk="1" hangingPunct="1"/>
            <a:r>
              <a:rPr lang="en-US" altLang="en-US" sz="4400" b="1"/>
              <a:t>Classifying minerals</a:t>
            </a:r>
            <a:endParaRPr lang="en-US" altLang="en-US" sz="4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68400" y="4428360"/>
              <a:ext cx="4712400" cy="1609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240" y="4418280"/>
                <a:ext cx="4732200" cy="16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Atoms</a:t>
            </a: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3505200" y="4876800"/>
            <a:ext cx="502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ea typeface="ＭＳ Ｐゴシック" panose="020B0600070205080204" pitchFamily="34" charset="-128"/>
              </a:rPr>
              <a:t> Protons: positively charged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ea typeface="ＭＳ Ｐゴシック" panose="020B0600070205080204" pitchFamily="34" charset="-128"/>
              </a:rPr>
              <a:t> Neutrons: electrically neutral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ea typeface="ＭＳ Ｐゴシック" panose="020B0600070205080204" pitchFamily="34" charset="-128"/>
              </a:rPr>
              <a:t> Electrons: negatively charged</a:t>
            </a:r>
          </a:p>
        </p:txBody>
      </p:sp>
      <p:pic>
        <p:nvPicPr>
          <p:cNvPr id="5124" name="Picture 2" descr="http://faculty.southwest.tn.edu/rburkett/natu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632800" y="4532760"/>
              <a:ext cx="2753640" cy="122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20560" y="4521600"/>
                <a:ext cx="2774160" cy="12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1143000"/>
            <a:ext cx="9144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Ions</a:t>
            </a:r>
          </a:p>
        </p:txBody>
      </p:sp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2133600" y="5334000"/>
            <a:ext cx="8534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Atoms can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 gain electrons to become negatively charged </a:t>
            </a:r>
            <a:r>
              <a:rPr lang="en-US" altLang="en-US" sz="2400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anions</a:t>
            </a:r>
            <a:r>
              <a:rPr lang="en-US" altLang="en-US" sz="2400" dirty="0">
                <a:ea typeface="ＭＳ Ｐゴシック" panose="020B0600070205080204" pitchFamily="34" charset="-128"/>
              </a:rPr>
              <a:t>, or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 lose electrons to become positively charged </a:t>
            </a:r>
            <a:r>
              <a:rPr lang="en-US" altLang="en-US" sz="2400" dirty="0">
                <a:solidFill>
                  <a:srgbClr val="FFFF00"/>
                </a:solidFill>
                <a:ea typeface="ＭＳ Ｐゴシック" panose="020B0600070205080204" pitchFamily="34" charset="-128"/>
              </a:rPr>
              <a:t>cations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6149" name="Picture 2" descr="http://www.kanescience.com/_images/chem_ionic/sodium_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4" y="1295400"/>
            <a:ext cx="846613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8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figure-03-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74" y="677884"/>
            <a:ext cx="346233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1793175" y="1558163"/>
            <a:ext cx="43561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3200" dirty="0">
                <a:ea typeface="ＭＳ Ｐゴシック" charset="-128"/>
                <a:cs typeface="ＭＳ Ｐゴシック" charset="-128"/>
              </a:rPr>
              <a:t>Minerals </a:t>
            </a:r>
            <a:r>
              <a:rPr lang="en-US" sz="3200" dirty="0" smtClean="0">
                <a:ea typeface="ＭＳ Ｐゴシック" charset="-128"/>
                <a:cs typeface="ＭＳ Ｐゴシック" charset="-128"/>
              </a:rPr>
              <a:t>are classified </a:t>
            </a:r>
            <a:r>
              <a:rPr lang="en-US" sz="3200" dirty="0">
                <a:ea typeface="ＭＳ Ｐゴシック" charset="-128"/>
                <a:cs typeface="ＭＳ Ｐゴシック" charset="-128"/>
              </a:rPr>
              <a:t>based on the </a:t>
            </a:r>
            <a:r>
              <a:rPr lang="en-US" sz="3200" dirty="0">
                <a:solidFill>
                  <a:srgbClr val="92D050"/>
                </a:solidFill>
                <a:ea typeface="ＭＳ Ｐゴシック" charset="-128"/>
                <a:cs typeface="ＭＳ Ｐゴシック" charset="-128"/>
              </a:rPr>
              <a:t>dominant anion</a:t>
            </a:r>
            <a:r>
              <a:rPr lang="en-US" sz="3200" dirty="0">
                <a:ea typeface="ＭＳ Ｐゴシック" charset="-128"/>
                <a:cs typeface="ＭＳ Ｐゴシック" charset="-128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0786" y="4560125"/>
            <a:ext cx="5440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A few examples of cations and anions commonly in minerals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792686" y="4963886"/>
            <a:ext cx="475013" cy="118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79760" y="1120320"/>
              <a:ext cx="5879880" cy="2809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640" y="1114200"/>
                <a:ext cx="5897160" cy="28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082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086901" y="390294"/>
            <a:ext cx="10598419" cy="4525963"/>
          </a:xfrm>
        </p:spPr>
        <p:txBody>
          <a:bodyPr>
            <a:normAutofit/>
          </a:bodyPr>
          <a:lstStyle/>
          <a:p>
            <a:pPr>
              <a:buFont typeface="Webdings" panose="05030102010509060703" pitchFamily="18" charset="2"/>
              <a:buNone/>
            </a:pPr>
            <a:endParaRPr lang="en-US" altLang="en-US" sz="3200" b="1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Silicates 	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SiO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4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4-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Rock-forming </a:t>
            </a:r>
            <a:r>
              <a:rPr lang="en-US" altLang="en-US" dirty="0">
                <a:ea typeface="ＭＳ Ｐゴシック" panose="020B0600070205080204" pitchFamily="34" charset="-128"/>
              </a:rPr>
              <a:t>minerals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Sulfides	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S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-</a:t>
            </a:r>
            <a:r>
              <a:rPr lang="en-US" altLang="en-US" dirty="0">
                <a:ea typeface="ＭＳ Ｐゴシック" panose="020B0600070205080204" pitchFamily="34" charset="-128"/>
              </a:rPr>
              <a:t>	  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Pyrite</a:t>
            </a:r>
            <a:r>
              <a:rPr lang="en-US" altLang="en-US" dirty="0">
                <a:ea typeface="ＭＳ Ｐゴシック" panose="020B0600070205080204" pitchFamily="34" charset="-128"/>
              </a:rPr>
              <a:t>, Galena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Carbonates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CO</a:t>
            </a:r>
            <a:r>
              <a:rPr lang="en-US" altLang="en-US" baseline="-25000" dirty="0" smtClean="0">
                <a:ea typeface="ＭＳ Ｐゴシック" panose="020B0600070205080204" pitchFamily="34" charset="-128"/>
              </a:rPr>
              <a:t>3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2-</a:t>
            </a:r>
            <a:r>
              <a:rPr lang="en-US" altLang="en-US" dirty="0">
                <a:ea typeface="ＭＳ Ｐゴシック" panose="020B0600070205080204" pitchFamily="34" charset="-128"/>
              </a:rPr>
              <a:t>	  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Calcite</a:t>
            </a:r>
            <a:r>
              <a:rPr lang="en-US" altLang="en-US" dirty="0">
                <a:ea typeface="ＭＳ Ｐゴシック" panose="020B0600070205080204" pitchFamily="34" charset="-128"/>
              </a:rPr>
              <a:t>, Dolomite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Native elements	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(</a:t>
            </a:r>
            <a:r>
              <a:rPr lang="en-US" altLang="en-US" dirty="0">
                <a:ea typeface="ＭＳ Ｐゴシック" panose="020B0600070205080204" pitchFamily="34" charset="-128"/>
              </a:rPr>
              <a:t>no anions) 	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Copper</a:t>
            </a:r>
            <a:r>
              <a:rPr lang="en-US" altLang="en-US" dirty="0">
                <a:ea typeface="ＭＳ Ｐゴシック" panose="020B0600070205080204" pitchFamily="34" charset="-128"/>
              </a:rPr>
              <a:t>, Gold,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Graphite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Oxides/hydroxides	</a:t>
            </a:r>
            <a:r>
              <a:rPr lang="en-US" dirty="0"/>
              <a:t>O</a:t>
            </a:r>
            <a:r>
              <a:rPr lang="en-US" baseline="30000" dirty="0"/>
              <a:t>2−</a:t>
            </a:r>
            <a:r>
              <a:rPr lang="en-US" dirty="0"/>
              <a:t> </a:t>
            </a:r>
            <a:r>
              <a:rPr lang="en-US" dirty="0" smtClean="0"/>
              <a:t>			Hematite, magnetite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Sulfates			</a:t>
            </a:r>
            <a:r>
              <a:rPr lang="en-US" dirty="0" smtClean="0"/>
              <a:t>SO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2−			</a:t>
            </a:r>
            <a:r>
              <a:rPr lang="en-US" dirty="0" smtClean="0"/>
              <a:t>Barite, Gypsum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Halides			a halogen (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eg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 F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-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Cl</a:t>
            </a:r>
            <a:r>
              <a:rPr lang="en-US" altLang="en-US" baseline="30000" dirty="0" smtClean="0">
                <a:ea typeface="ＭＳ Ｐゴシック" panose="020B0600070205080204" pitchFamily="34" charset="-128"/>
              </a:rPr>
              <a:t>-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	Halite, fluorite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Phosphates		</a:t>
            </a:r>
            <a:r>
              <a:rPr lang="en-US" dirty="0" smtClean="0"/>
              <a:t>PO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3</a:t>
            </a:r>
            <a:r>
              <a:rPr lang="en-US" baseline="30000" dirty="0"/>
              <a:t>−</a:t>
            </a:r>
            <a:r>
              <a:rPr lang="en-US" dirty="0"/>
              <a:t> 	</a:t>
            </a:r>
            <a:r>
              <a:rPr lang="en-US" dirty="0" smtClean="0"/>
              <a:t>		Apatite, monazite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219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413544" y="-272487"/>
            <a:ext cx="10515600" cy="1325563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 few important </a:t>
            </a:r>
            <a:r>
              <a:rPr lang="en-US" altLang="en-US" dirty="0" smtClean="0">
                <a:solidFill>
                  <a:srgbClr val="92D050"/>
                </a:solidFill>
                <a:ea typeface="ＭＳ Ｐゴシック" panose="020B0600070205080204" pitchFamily="34" charset="-128"/>
              </a:rPr>
              <a:t>mineral </a:t>
            </a:r>
            <a:r>
              <a:rPr lang="en-US" altLang="en-US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solidFill>
                  <a:srgbClr val="92D050"/>
                </a:solidFill>
                <a:ea typeface="ＭＳ Ｐゴシック" panose="020B0600070205080204" pitchFamily="34" charset="-128"/>
              </a:rPr>
              <a:t>lasses</a:t>
            </a:r>
          </a:p>
        </p:txBody>
      </p:sp>
      <p:grpSp>
        <p:nvGrpSpPr>
          <p:cNvPr id="9220" name="Group 17"/>
          <p:cNvGrpSpPr>
            <a:grpSpLocks/>
          </p:cNvGrpSpPr>
          <p:nvPr/>
        </p:nvGrpSpPr>
        <p:grpSpPr bwMode="auto">
          <a:xfrm>
            <a:off x="7595392" y="4425950"/>
            <a:ext cx="3333752" cy="2393950"/>
            <a:chOff x="3888" y="2620"/>
            <a:chExt cx="2100" cy="1508"/>
          </a:xfrm>
        </p:grpSpPr>
        <p:pic>
          <p:nvPicPr>
            <p:cNvPr id="9226" name="Picture 8" descr="npo0002a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832"/>
              <a:ext cx="1728" cy="12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7" name="Text Box 12"/>
            <p:cNvSpPr txBox="1">
              <a:spLocks noChangeArrowheads="1"/>
            </p:cNvSpPr>
            <p:nvPr/>
          </p:nvSpPr>
          <p:spPr bwMode="auto">
            <a:xfrm>
              <a:off x="3888" y="2620"/>
              <a:ext cx="2100" cy="213"/>
            </a:xfrm>
            <a:prstGeom prst="rect">
              <a:avLst/>
            </a:prstGeom>
            <a:solidFill>
              <a:schemeClr val="tx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 dirty="0">
                  <a:solidFill>
                    <a:srgbClr val="FFCC00"/>
                  </a:solidFill>
                </a:rPr>
                <a:t>Native </a:t>
              </a:r>
              <a:r>
                <a:rPr lang="en-US" altLang="en-US" sz="1600" b="1" dirty="0" smtClean="0">
                  <a:solidFill>
                    <a:srgbClr val="FFCC00"/>
                  </a:solidFill>
                </a:rPr>
                <a:t>Copper (Native elements)</a:t>
              </a:r>
              <a:endParaRPr lang="en-US" altLang="en-US" sz="1600" b="1" dirty="0">
                <a:solidFill>
                  <a:srgbClr val="FFCC00"/>
                </a:solidFill>
              </a:endParaRPr>
            </a:p>
          </p:txBody>
        </p:sp>
      </p:grpSp>
      <p:grpSp>
        <p:nvGrpSpPr>
          <p:cNvPr id="9221" name="Group 14"/>
          <p:cNvGrpSpPr>
            <a:grpSpLocks/>
          </p:cNvGrpSpPr>
          <p:nvPr/>
        </p:nvGrpSpPr>
        <p:grpSpPr bwMode="auto">
          <a:xfrm>
            <a:off x="4394988" y="4424364"/>
            <a:ext cx="2895600" cy="2425701"/>
            <a:chOff x="144" y="2619"/>
            <a:chExt cx="1824" cy="1528"/>
          </a:xfrm>
        </p:grpSpPr>
        <p:pic>
          <p:nvPicPr>
            <p:cNvPr id="9224" name="Picture 10" descr="npo0002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832"/>
              <a:ext cx="1824" cy="131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5" name="Text Box 13"/>
            <p:cNvSpPr txBox="1">
              <a:spLocks noChangeArrowheads="1"/>
            </p:cNvSpPr>
            <p:nvPr/>
          </p:nvSpPr>
          <p:spPr bwMode="auto">
            <a:xfrm>
              <a:off x="151" y="2619"/>
              <a:ext cx="1467" cy="213"/>
            </a:xfrm>
            <a:prstGeom prst="rect">
              <a:avLst/>
            </a:prstGeom>
            <a:solidFill>
              <a:schemeClr val="tx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 b="1" dirty="0">
                  <a:solidFill>
                    <a:srgbClr val="FFCC00"/>
                  </a:solidFill>
                </a:rPr>
                <a:t>Malachite (Carbonate)</a:t>
              </a:r>
            </a:p>
          </p:txBody>
        </p:sp>
      </p:grpSp>
      <p:pic>
        <p:nvPicPr>
          <p:cNvPr id="9222" name="Picture 13" descr="0308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3" t="7957"/>
          <a:stretch>
            <a:fillRect/>
          </a:stretch>
        </p:blipFill>
        <p:spPr bwMode="auto">
          <a:xfrm>
            <a:off x="1808950" y="4762500"/>
            <a:ext cx="2357438" cy="209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Text Box 13"/>
          <p:cNvSpPr txBox="1">
            <a:spLocks noChangeArrowheads="1"/>
          </p:cNvSpPr>
          <p:nvPr/>
        </p:nvSpPr>
        <p:spPr bwMode="auto">
          <a:xfrm>
            <a:off x="1805487" y="4424362"/>
            <a:ext cx="1635384" cy="338554"/>
          </a:xfrm>
          <a:prstGeom prst="rect">
            <a:avLst/>
          </a:prstGeom>
          <a:solidFill>
            <a:schemeClr val="tx2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 smtClean="0">
                <a:solidFill>
                  <a:srgbClr val="FFCC00"/>
                </a:solidFill>
              </a:rPr>
              <a:t>Pyrite (Sulfide)</a:t>
            </a:r>
            <a:endParaRPr lang="en-US" altLang="en-US" sz="16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01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754188"/>
            <a:ext cx="6602412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2565400" y="463551"/>
            <a:ext cx="721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The proportion of major elements making up Earth </a:t>
            </a: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3522663" y="728664"/>
            <a:ext cx="47756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/>
              <a:t>Earth is composed of: </a:t>
            </a:r>
          </a:p>
        </p:txBody>
      </p:sp>
    </p:spTree>
    <p:extLst>
      <p:ext uri="{BB962C8B-B14F-4D97-AF65-F5344CB8AC3E}">
        <p14:creationId xmlns:p14="http://schemas.microsoft.com/office/powerpoint/2010/main" val="41610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183" y="113334"/>
            <a:ext cx="10515600" cy="1325563"/>
          </a:xfrm>
        </p:spPr>
        <p:txBody>
          <a:bodyPr/>
          <a:lstStyle/>
          <a:p>
            <a:r>
              <a:rPr lang="en-US" dirty="0" smtClean="0"/>
              <a:t>Subduction </a:t>
            </a:r>
            <a:r>
              <a:rPr lang="en-US" dirty="0"/>
              <a:t>zones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65200" y="1805355"/>
            <a:ext cx="3657600" cy="370037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Volatile-enhanced melting of mantle above the </a:t>
            </a:r>
            <a:r>
              <a:rPr lang="en-US" sz="3200" dirty="0" err="1" smtClean="0"/>
              <a:t>subducting</a:t>
            </a:r>
            <a:r>
              <a:rPr lang="en-US" sz="3200" dirty="0" smtClean="0"/>
              <a:t> slab</a:t>
            </a:r>
          </a:p>
          <a:p>
            <a:r>
              <a:rPr lang="en-US" sz="3200" dirty="0" smtClean="0"/>
              <a:t>Creates magma chambers and associated volcanoes in the continental crust above</a:t>
            </a:r>
            <a:endParaRPr lang="en-US" sz="32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20800"/>
            <a:ext cx="654028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9600" y="436680"/>
              <a:ext cx="8324280" cy="6069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00" y="428760"/>
                <a:ext cx="8340480" cy="60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7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Silicates are “the rock-forming minerals.” </a:t>
            </a:r>
          </a:p>
          <a:p>
            <a:pPr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Make up &gt;95% of continental crust. E.g., quartz</a:t>
            </a: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buFont typeface="Webdings" panose="05030102010509060703" pitchFamily="18" charset="2"/>
              <a:buNone/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200401"/>
            <a:ext cx="8424863" cy="3108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Silicate Minerals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184800" y="495360"/>
              <a:ext cx="5584320" cy="136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2560" y="483480"/>
                <a:ext cx="5605920" cy="13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73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981200" y="2286001"/>
            <a:ext cx="8305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400" b="1"/>
              <a:t>Rocks</a:t>
            </a:r>
            <a:endParaRPr lang="en-US" altLang="en-US" sz="4400"/>
          </a:p>
        </p:txBody>
      </p:sp>
    </p:spTree>
    <p:extLst>
      <p:ext uri="{BB962C8B-B14F-4D97-AF65-F5344CB8AC3E}">
        <p14:creationId xmlns:p14="http://schemas.microsoft.com/office/powerpoint/2010/main" val="1336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8" y="1052116"/>
            <a:ext cx="9589477" cy="2633663"/>
          </a:xfrm>
        </p:spPr>
        <p:txBody>
          <a:bodyPr>
            <a:noAutofit/>
          </a:bodyPr>
          <a:lstStyle/>
          <a:p>
            <a:pPr>
              <a:buFont typeface="Arial" charset="0"/>
              <a:buNone/>
              <a:defRPr/>
            </a:pPr>
            <a:r>
              <a:rPr lang="en-US" b="1" dirty="0" smtClean="0">
                <a:solidFill>
                  <a:srgbClr val="92D050"/>
                </a:solidFill>
              </a:rPr>
              <a:t>Rocks are coherent</a:t>
            </a:r>
            <a:r>
              <a:rPr lang="en-US" b="1" dirty="0">
                <a:solidFill>
                  <a:srgbClr val="92D050"/>
                </a:solidFill>
              </a:rPr>
              <a:t>, naturally occurring solids consisting of an aggregate of minerals or (less commonly) a mass of glass</a:t>
            </a:r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 Coherent</a:t>
            </a:r>
          </a:p>
          <a:p>
            <a:pPr marL="0" indent="0">
              <a:buNone/>
              <a:defRPr/>
            </a:pPr>
            <a:endParaRPr lang="en-US" b="1" dirty="0" smtClean="0"/>
          </a:p>
          <a:p>
            <a:pPr marL="0" indent="0"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Naturally occurring</a:t>
            </a:r>
          </a:p>
          <a:p>
            <a:pPr>
              <a:buFont typeface="Arial" charset="0"/>
              <a:buChar char="•"/>
              <a:defRPr/>
            </a:pPr>
            <a:endParaRPr lang="en-US" b="1" dirty="0"/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Solid</a:t>
            </a:r>
          </a:p>
          <a:p>
            <a:pPr>
              <a:buFont typeface="Arial" charset="0"/>
              <a:buNone/>
              <a:defRPr/>
            </a:pPr>
            <a:r>
              <a:rPr lang="en-US" b="1" dirty="0"/>
              <a:t> </a:t>
            </a:r>
          </a:p>
        </p:txBody>
      </p:sp>
      <p:pic>
        <p:nvPicPr>
          <p:cNvPr id="2457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1" y="3548857"/>
            <a:ext cx="15144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45" y="2323307"/>
            <a:ext cx="22971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854075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What is a rock?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6494157" y="2751138"/>
            <a:ext cx="1236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Not a rock</a:t>
            </a:r>
          </a:p>
        </p:txBody>
      </p:sp>
      <p:sp>
        <p:nvSpPr>
          <p:cNvPr id="24583" name="TextBox 7"/>
          <p:cNvSpPr txBox="1">
            <a:spLocks noChangeArrowheads="1"/>
          </p:cNvSpPr>
          <p:nvPr/>
        </p:nvSpPr>
        <p:spPr bwMode="auto">
          <a:xfrm>
            <a:off x="7112488" y="4102895"/>
            <a:ext cx="1236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Not a rock</a:t>
            </a:r>
          </a:p>
        </p:txBody>
      </p:sp>
      <p:pic>
        <p:nvPicPr>
          <p:cNvPr id="2458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5237163"/>
            <a:ext cx="143192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9"/>
          <p:cNvSpPr txBox="1">
            <a:spLocks noChangeArrowheads="1"/>
          </p:cNvSpPr>
          <p:nvPr/>
        </p:nvSpPr>
        <p:spPr bwMode="auto">
          <a:xfrm>
            <a:off x="5539274" y="5530850"/>
            <a:ext cx="1236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Not a rock</a:t>
            </a:r>
          </a:p>
        </p:txBody>
      </p:sp>
    </p:spTree>
    <p:extLst>
      <p:ext uri="{BB962C8B-B14F-4D97-AF65-F5344CB8AC3E}">
        <p14:creationId xmlns:p14="http://schemas.microsoft.com/office/powerpoint/2010/main" val="112014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199" y="1041401"/>
            <a:ext cx="9413631" cy="2633663"/>
          </a:xfrm>
        </p:spPr>
        <p:txBody>
          <a:bodyPr>
            <a:noAutofit/>
          </a:bodyPr>
          <a:lstStyle/>
          <a:p>
            <a:pPr>
              <a:buFont typeface="Arial" charset="0"/>
              <a:buNone/>
              <a:defRPr/>
            </a:pPr>
            <a:r>
              <a:rPr lang="en-US" b="1" dirty="0">
                <a:effectLst>
                  <a:outerShdw blurRad="38100" dist="38100" dir="2700000" algn="tl">
                    <a:srgbClr val="1F497D"/>
                  </a:outerShdw>
                </a:effectLst>
              </a:rPr>
              <a:t>Rocks are </a:t>
            </a:r>
            <a:r>
              <a:rPr lang="en-US" b="1" dirty="0"/>
              <a:t>coherent, naturally occurring solid consisting of an aggregate of minerals or (less commonly) a mass of glass</a:t>
            </a:r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 Aggregate of minerals ….</a:t>
            </a:r>
          </a:p>
          <a:p>
            <a:pPr>
              <a:buFont typeface="Arial" charset="0"/>
              <a:buChar char="•"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b="1" dirty="0"/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None/>
              <a:defRPr/>
            </a:pPr>
            <a:r>
              <a:rPr lang="en-US" b="1" dirty="0"/>
              <a:t> 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854075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What is a rock?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032920"/>
            <a:ext cx="2882900" cy="31448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5" name="TextBox 11"/>
          <p:cNvSpPr txBox="1">
            <a:spLocks noChangeArrowheads="1"/>
          </p:cNvSpPr>
          <p:nvPr/>
        </p:nvSpPr>
        <p:spPr bwMode="auto">
          <a:xfrm>
            <a:off x="2445238" y="6151381"/>
            <a:ext cx="71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Rock</a:t>
            </a:r>
          </a:p>
        </p:txBody>
      </p:sp>
      <p:sp>
        <p:nvSpPr>
          <p:cNvPr id="25606" name="TextBox 12"/>
          <p:cNvSpPr txBox="1">
            <a:spLocks noChangeArrowheads="1"/>
          </p:cNvSpPr>
          <p:nvPr/>
        </p:nvSpPr>
        <p:spPr bwMode="auto">
          <a:xfrm>
            <a:off x="6587393" y="5869783"/>
            <a:ext cx="1236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Not a rock</a:t>
            </a:r>
          </a:p>
        </p:txBody>
      </p:sp>
      <p:pic>
        <p:nvPicPr>
          <p:cNvPr id="25607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457" y="3032920"/>
            <a:ext cx="3783013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10000"/>
            <a:ext cx="4800600" cy="2667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4378"/>
            <a:ext cx="5150828" cy="27900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493963"/>
            <a:ext cx="4803787" cy="2632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3428" y="685800"/>
            <a:ext cx="19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Igneous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1008" y="5981212"/>
            <a:ext cx="290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Metamorphic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6780" y="1970742"/>
            <a:ext cx="260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Sedimentary</a:t>
            </a:r>
          </a:p>
        </p:txBody>
      </p:sp>
    </p:spTree>
    <p:extLst>
      <p:ext uri="{BB962C8B-B14F-4D97-AF65-F5344CB8AC3E}">
        <p14:creationId xmlns:p14="http://schemas.microsoft.com/office/powerpoint/2010/main" val="23405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3"/>
          <p:cNvGrpSpPr>
            <a:grpSpLocks/>
          </p:cNvGrpSpPr>
          <p:nvPr/>
        </p:nvGrpSpPr>
        <p:grpSpPr bwMode="auto">
          <a:xfrm>
            <a:off x="1101970" y="1500554"/>
            <a:ext cx="3962400" cy="3810000"/>
            <a:chOff x="1680" y="816"/>
            <a:chExt cx="2496" cy="2400"/>
          </a:xfrm>
        </p:grpSpPr>
        <p:pic>
          <p:nvPicPr>
            <p:cNvPr id="2868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t="42546" r="48000" b="3999"/>
            <a:stretch>
              <a:fillRect/>
            </a:stretch>
          </p:blipFill>
          <p:spPr bwMode="auto">
            <a:xfrm>
              <a:off x="1680" y="864"/>
              <a:ext cx="2208" cy="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Rectangle 5"/>
            <p:cNvSpPr>
              <a:spLocks noChangeArrowheads="1"/>
            </p:cNvSpPr>
            <p:nvPr/>
          </p:nvSpPr>
          <p:spPr bwMode="auto">
            <a:xfrm>
              <a:off x="2352" y="1344"/>
              <a:ext cx="1824" cy="816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685" name="Rectangle 6"/>
            <p:cNvSpPr>
              <a:spLocks noChangeArrowheads="1"/>
            </p:cNvSpPr>
            <p:nvPr/>
          </p:nvSpPr>
          <p:spPr bwMode="auto">
            <a:xfrm>
              <a:off x="2976" y="816"/>
              <a:ext cx="1104" cy="816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686" name="Rectangle 7"/>
            <p:cNvSpPr>
              <a:spLocks noChangeArrowheads="1"/>
            </p:cNvSpPr>
            <p:nvPr/>
          </p:nvSpPr>
          <p:spPr bwMode="auto">
            <a:xfrm>
              <a:off x="2256" y="1440"/>
              <a:ext cx="1344" cy="480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2867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0" y="357554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9"/>
          <p:cNvSpPr>
            <a:spLocks noChangeArrowheads="1"/>
          </p:cNvSpPr>
          <p:nvPr/>
        </p:nvSpPr>
        <p:spPr bwMode="auto">
          <a:xfrm>
            <a:off x="6283570" y="3100754"/>
            <a:ext cx="918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granite</a:t>
            </a:r>
          </a:p>
        </p:txBody>
      </p:sp>
      <p:pic>
        <p:nvPicPr>
          <p:cNvPr id="2867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970" y="3557955"/>
            <a:ext cx="398780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11"/>
          <p:cNvSpPr>
            <a:spLocks noChangeArrowheads="1"/>
          </p:cNvSpPr>
          <p:nvPr/>
        </p:nvSpPr>
        <p:spPr bwMode="auto">
          <a:xfrm>
            <a:off x="6131171" y="6148754"/>
            <a:ext cx="813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basalt</a:t>
            </a:r>
          </a:p>
        </p:txBody>
      </p:sp>
      <p:sp>
        <p:nvSpPr>
          <p:cNvPr id="28679" name="Rectangle 12"/>
          <p:cNvSpPr>
            <a:spLocks noChangeArrowheads="1"/>
          </p:cNvSpPr>
          <p:nvPr/>
        </p:nvSpPr>
        <p:spPr bwMode="auto">
          <a:xfrm>
            <a:off x="2092570" y="1633904"/>
            <a:ext cx="25019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</a:rPr>
              <a:t>Igneous rocks</a:t>
            </a:r>
          </a:p>
        </p:txBody>
      </p:sp>
      <p:sp>
        <p:nvSpPr>
          <p:cNvPr id="28680" name="Rectangle 13"/>
          <p:cNvSpPr>
            <a:spLocks noChangeArrowheads="1"/>
          </p:cNvSpPr>
          <p:nvPr/>
        </p:nvSpPr>
        <p:spPr bwMode="auto">
          <a:xfrm>
            <a:off x="3616570" y="5005754"/>
            <a:ext cx="976549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Magma</a:t>
            </a:r>
          </a:p>
        </p:txBody>
      </p:sp>
      <p:sp>
        <p:nvSpPr>
          <p:cNvPr id="28681" name="Rectangle 14"/>
          <p:cNvSpPr>
            <a:spLocks noChangeArrowheads="1"/>
          </p:cNvSpPr>
          <p:nvPr/>
        </p:nvSpPr>
        <p:spPr bwMode="auto">
          <a:xfrm>
            <a:off x="1389185" y="3996044"/>
            <a:ext cx="963725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Cooling</a:t>
            </a:r>
          </a:p>
        </p:txBody>
      </p:sp>
      <p:sp>
        <p:nvSpPr>
          <p:cNvPr id="5" name="AutoShape 8" descr="Image result for granite thin se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0668" name="Picture 12" descr="Image result for granite thin s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970" y="574432"/>
            <a:ext cx="3423630" cy="228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8959182" y="2801788"/>
            <a:ext cx="32523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Slow cooling – coarse grained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0670" name="Picture 14" descr="Image result for basalt thin sec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95" y="3892331"/>
            <a:ext cx="3002269" cy="21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8944709" y="6000877"/>
            <a:ext cx="28608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fast cooling – fine grained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3"/>
          <p:cNvGrpSpPr>
            <a:grpSpLocks/>
          </p:cNvGrpSpPr>
          <p:nvPr/>
        </p:nvGrpSpPr>
        <p:grpSpPr bwMode="auto">
          <a:xfrm>
            <a:off x="4431323" y="820616"/>
            <a:ext cx="5105400" cy="3962400"/>
            <a:chOff x="2064" y="0"/>
            <a:chExt cx="3216" cy="2496"/>
          </a:xfrm>
        </p:grpSpPr>
        <p:pic>
          <p:nvPicPr>
            <p:cNvPr id="2970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b="43272"/>
            <a:stretch>
              <a:fillRect/>
            </a:stretch>
          </p:blipFill>
          <p:spPr bwMode="auto">
            <a:xfrm>
              <a:off x="2112" y="0"/>
              <a:ext cx="3168" cy="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9" name="Rectangle 5"/>
            <p:cNvSpPr>
              <a:spLocks noChangeArrowheads="1"/>
            </p:cNvSpPr>
            <p:nvPr/>
          </p:nvSpPr>
          <p:spPr bwMode="auto">
            <a:xfrm>
              <a:off x="2304" y="912"/>
              <a:ext cx="960" cy="158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0" name="Rectangle 6"/>
            <p:cNvSpPr>
              <a:spLocks noChangeArrowheads="1"/>
            </p:cNvSpPr>
            <p:nvPr/>
          </p:nvSpPr>
          <p:spPr bwMode="auto">
            <a:xfrm>
              <a:off x="2784" y="1584"/>
              <a:ext cx="960" cy="912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1" name="Rectangle 7"/>
            <p:cNvSpPr>
              <a:spLocks noChangeArrowheads="1"/>
            </p:cNvSpPr>
            <p:nvPr/>
          </p:nvSpPr>
          <p:spPr bwMode="auto">
            <a:xfrm>
              <a:off x="2064" y="720"/>
              <a:ext cx="144" cy="14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699" name="Rectangle 8"/>
          <p:cNvSpPr>
            <a:spLocks noChangeArrowheads="1"/>
          </p:cNvSpPr>
          <p:nvPr/>
        </p:nvSpPr>
        <p:spPr bwMode="auto">
          <a:xfrm>
            <a:off x="8165123" y="3849567"/>
            <a:ext cx="2344738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Sedimentary</a:t>
            </a:r>
          </a:p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rocks</a:t>
            </a:r>
          </a:p>
        </p:txBody>
      </p:sp>
      <p:sp>
        <p:nvSpPr>
          <p:cNvPr id="29700" name="Rectangle 9"/>
          <p:cNvSpPr>
            <a:spLocks noChangeArrowheads="1"/>
          </p:cNvSpPr>
          <p:nvPr/>
        </p:nvSpPr>
        <p:spPr bwMode="auto">
          <a:xfrm>
            <a:off x="7418604" y="2177494"/>
            <a:ext cx="1493037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Sediments</a:t>
            </a:r>
          </a:p>
        </p:txBody>
      </p:sp>
      <p:sp>
        <p:nvSpPr>
          <p:cNvPr id="29701" name="Rectangle 10"/>
          <p:cNvSpPr>
            <a:spLocks noChangeArrowheads="1"/>
          </p:cNvSpPr>
          <p:nvPr/>
        </p:nvSpPr>
        <p:spPr bwMode="auto">
          <a:xfrm>
            <a:off x="7631724" y="3030416"/>
            <a:ext cx="2667077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Burial &amp; </a:t>
            </a:r>
            <a:r>
              <a:rPr lang="en-US" altLang="en-US" sz="2400" dirty="0" err="1">
                <a:solidFill>
                  <a:schemeClr val="bg1"/>
                </a:solidFill>
                <a:latin typeface="Calibri" panose="020F0502020204030204" pitchFamily="34" charset="0"/>
              </a:rPr>
              <a:t>lithification</a:t>
            </a: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702" name="Rectangle 11"/>
          <p:cNvSpPr>
            <a:spLocks noChangeArrowheads="1"/>
          </p:cNvSpPr>
          <p:nvPr/>
        </p:nvSpPr>
        <p:spPr bwMode="auto">
          <a:xfrm>
            <a:off x="3886201" y="699619"/>
            <a:ext cx="2929135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Weathering &amp; erosion</a:t>
            </a:r>
          </a:p>
        </p:txBody>
      </p:sp>
      <p:sp>
        <p:nvSpPr>
          <p:cNvPr id="29703" name="Rectangle 12"/>
          <p:cNvSpPr>
            <a:spLocks noChangeArrowheads="1"/>
          </p:cNvSpPr>
          <p:nvPr/>
        </p:nvSpPr>
        <p:spPr bwMode="auto">
          <a:xfrm>
            <a:off x="6107723" y="1201616"/>
            <a:ext cx="1752600" cy="685800"/>
          </a:xfrm>
          <a:prstGeom prst="rect">
            <a:avLst/>
          </a:prstGeom>
          <a:solidFill>
            <a:srgbClr val="FFF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704" name="Rectangle 13"/>
          <p:cNvSpPr>
            <a:spLocks noChangeArrowheads="1"/>
          </p:cNvSpPr>
          <p:nvPr/>
        </p:nvSpPr>
        <p:spPr bwMode="auto">
          <a:xfrm>
            <a:off x="6172016" y="1511972"/>
            <a:ext cx="1624013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Deposition</a:t>
            </a:r>
          </a:p>
        </p:txBody>
      </p:sp>
      <p:pic>
        <p:nvPicPr>
          <p:cNvPr id="29705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62" y="2486995"/>
            <a:ext cx="4788561" cy="359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Box 14"/>
          <p:cNvSpPr txBox="1">
            <a:spLocks noChangeArrowheads="1"/>
          </p:cNvSpPr>
          <p:nvPr/>
        </p:nvSpPr>
        <p:spPr bwMode="auto">
          <a:xfrm>
            <a:off x="2961298" y="6078416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Navajo sandstone</a:t>
            </a:r>
          </a:p>
        </p:txBody>
      </p:sp>
    </p:spTree>
    <p:extLst>
      <p:ext uri="{BB962C8B-B14F-4D97-AF65-F5344CB8AC3E}">
        <p14:creationId xmlns:p14="http://schemas.microsoft.com/office/powerpoint/2010/main" val="29041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4343400" y="2514600"/>
            <a:ext cx="1524000" cy="2514600"/>
          </a:xfrm>
          <a:prstGeom prst="rect">
            <a:avLst/>
          </a:prstGeom>
          <a:solidFill>
            <a:srgbClr val="FEF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5105400" y="3581400"/>
            <a:ext cx="1524000" cy="1447800"/>
          </a:xfrm>
          <a:prstGeom prst="rect">
            <a:avLst/>
          </a:prstGeom>
          <a:solidFill>
            <a:srgbClr val="FEF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725" name="Rectangle 7"/>
          <p:cNvSpPr>
            <a:spLocks noChangeArrowheads="1"/>
          </p:cNvSpPr>
          <p:nvPr/>
        </p:nvSpPr>
        <p:spPr bwMode="auto">
          <a:xfrm>
            <a:off x="3962400" y="2209800"/>
            <a:ext cx="228600" cy="228600"/>
          </a:xfrm>
          <a:prstGeom prst="rect">
            <a:avLst/>
          </a:prstGeom>
          <a:solidFill>
            <a:srgbClr val="FEF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727" name="Rectangle 10"/>
          <p:cNvSpPr>
            <a:spLocks noChangeArrowheads="1"/>
          </p:cNvSpPr>
          <p:nvPr/>
        </p:nvSpPr>
        <p:spPr bwMode="auto">
          <a:xfrm>
            <a:off x="7098323" y="2192216"/>
            <a:ext cx="209721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Or : Precipitation </a:t>
            </a:r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out of water</a:t>
            </a:r>
          </a:p>
        </p:txBody>
      </p:sp>
      <p:sp>
        <p:nvSpPr>
          <p:cNvPr id="30728" name="Rectangle 12"/>
          <p:cNvSpPr>
            <a:spLocks noChangeArrowheads="1"/>
          </p:cNvSpPr>
          <p:nvPr/>
        </p:nvSpPr>
        <p:spPr bwMode="auto">
          <a:xfrm>
            <a:off x="5638800" y="1447800"/>
            <a:ext cx="1752600" cy="685800"/>
          </a:xfrm>
          <a:prstGeom prst="rect">
            <a:avLst/>
          </a:prstGeom>
          <a:solidFill>
            <a:srgbClr val="FFF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729" name="TextBox 14"/>
          <p:cNvSpPr txBox="1">
            <a:spLocks noChangeArrowheads="1"/>
          </p:cNvSpPr>
          <p:nvPr/>
        </p:nvSpPr>
        <p:spPr bwMode="auto">
          <a:xfrm>
            <a:off x="3154971" y="5798283"/>
            <a:ext cx="1249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Limestone</a:t>
            </a: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4431323" y="1963616"/>
            <a:ext cx="3740150" cy="2819400"/>
            <a:chOff x="2064" y="720"/>
            <a:chExt cx="2356" cy="1776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31" t="41623" r="17922" b="43272"/>
            <a:stretch/>
          </p:blipFill>
          <p:spPr bwMode="auto">
            <a:xfrm>
              <a:off x="3755" y="1831"/>
              <a:ext cx="665" cy="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2304" y="912"/>
              <a:ext cx="960" cy="158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784" y="1584"/>
              <a:ext cx="960" cy="912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064" y="720"/>
              <a:ext cx="144" cy="14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8165123" y="3849567"/>
            <a:ext cx="2344738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Sedimentary</a:t>
            </a:r>
          </a:p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rocks</a:t>
            </a:r>
          </a:p>
        </p:txBody>
      </p:sp>
      <p:pic>
        <p:nvPicPr>
          <p:cNvPr id="30730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65" y="527114"/>
            <a:ext cx="3948358" cy="526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3"/>
          <p:cNvGrpSpPr>
            <a:grpSpLocks/>
          </p:cNvGrpSpPr>
          <p:nvPr/>
        </p:nvGrpSpPr>
        <p:grpSpPr bwMode="auto">
          <a:xfrm>
            <a:off x="3974121" y="605422"/>
            <a:ext cx="7162800" cy="3048000"/>
            <a:chOff x="816" y="1824"/>
            <a:chExt cx="4512" cy="1920"/>
          </a:xfrm>
        </p:grpSpPr>
        <p:pic>
          <p:nvPicPr>
            <p:cNvPr id="3175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" t="41455" b="16000"/>
            <a:stretch>
              <a:fillRect/>
            </a:stretch>
          </p:blipFill>
          <p:spPr bwMode="auto">
            <a:xfrm>
              <a:off x="816" y="1824"/>
              <a:ext cx="45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9" name="Rectangle 5"/>
            <p:cNvSpPr>
              <a:spLocks noChangeArrowheads="1"/>
            </p:cNvSpPr>
            <p:nvPr/>
          </p:nvSpPr>
          <p:spPr bwMode="auto">
            <a:xfrm>
              <a:off x="1152" y="3216"/>
              <a:ext cx="1968" cy="528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760" name="Rectangle 6"/>
            <p:cNvSpPr>
              <a:spLocks noChangeArrowheads="1"/>
            </p:cNvSpPr>
            <p:nvPr/>
          </p:nvSpPr>
          <p:spPr bwMode="auto">
            <a:xfrm>
              <a:off x="1056" y="2592"/>
              <a:ext cx="480" cy="768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761" name="Rectangle 7"/>
            <p:cNvSpPr>
              <a:spLocks noChangeArrowheads="1"/>
            </p:cNvSpPr>
            <p:nvPr/>
          </p:nvSpPr>
          <p:spPr bwMode="auto">
            <a:xfrm>
              <a:off x="2976" y="3504"/>
              <a:ext cx="528" cy="240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762" name="Rectangle 8"/>
            <p:cNvSpPr>
              <a:spLocks noChangeArrowheads="1"/>
            </p:cNvSpPr>
            <p:nvPr/>
          </p:nvSpPr>
          <p:spPr bwMode="auto">
            <a:xfrm>
              <a:off x="2448" y="1824"/>
              <a:ext cx="1344" cy="720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763" name="Rectangle 9"/>
            <p:cNvSpPr>
              <a:spLocks noChangeArrowheads="1"/>
            </p:cNvSpPr>
            <p:nvPr/>
          </p:nvSpPr>
          <p:spPr bwMode="auto">
            <a:xfrm>
              <a:off x="2832" y="2304"/>
              <a:ext cx="624" cy="768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1748" name="Rectangle 11"/>
          <p:cNvSpPr>
            <a:spLocks noChangeArrowheads="1"/>
          </p:cNvSpPr>
          <p:nvPr/>
        </p:nvSpPr>
        <p:spPr bwMode="auto">
          <a:xfrm>
            <a:off x="552550" y="2551166"/>
            <a:ext cx="9557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gneiss</a:t>
            </a:r>
          </a:p>
        </p:txBody>
      </p:sp>
      <p:sp>
        <p:nvSpPr>
          <p:cNvPr id="31750" name="Rectangle 13"/>
          <p:cNvSpPr>
            <a:spLocks noChangeArrowheads="1"/>
          </p:cNvSpPr>
          <p:nvPr/>
        </p:nvSpPr>
        <p:spPr bwMode="auto">
          <a:xfrm>
            <a:off x="4816752" y="3434190"/>
            <a:ext cx="886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schist</a:t>
            </a:r>
          </a:p>
        </p:txBody>
      </p:sp>
      <p:sp>
        <p:nvSpPr>
          <p:cNvPr id="31751" name="Rectangle 14"/>
          <p:cNvSpPr>
            <a:spLocks noChangeArrowheads="1"/>
          </p:cNvSpPr>
          <p:nvPr/>
        </p:nvSpPr>
        <p:spPr bwMode="auto">
          <a:xfrm>
            <a:off x="9079522" y="2800351"/>
            <a:ext cx="2500313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Metamorphic</a:t>
            </a:r>
          </a:p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rocks</a:t>
            </a:r>
          </a:p>
        </p:txBody>
      </p:sp>
      <p:sp>
        <p:nvSpPr>
          <p:cNvPr id="31752" name="Rectangle 15"/>
          <p:cNvSpPr>
            <a:spLocks noChangeArrowheads="1"/>
          </p:cNvSpPr>
          <p:nvPr/>
        </p:nvSpPr>
        <p:spPr bwMode="auto">
          <a:xfrm>
            <a:off x="5117121" y="910222"/>
            <a:ext cx="1604863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Igneous rocks</a:t>
            </a:r>
          </a:p>
        </p:txBody>
      </p:sp>
      <p:sp>
        <p:nvSpPr>
          <p:cNvPr id="31753" name="Rectangle 16"/>
          <p:cNvSpPr>
            <a:spLocks noChangeArrowheads="1"/>
          </p:cNvSpPr>
          <p:nvPr/>
        </p:nvSpPr>
        <p:spPr bwMode="auto">
          <a:xfrm>
            <a:off x="9851047" y="762001"/>
            <a:ext cx="1504514" cy="7078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Sedimentary</a:t>
            </a:r>
          </a:p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 rocks</a:t>
            </a:r>
          </a:p>
        </p:txBody>
      </p:sp>
      <p:sp>
        <p:nvSpPr>
          <p:cNvPr id="31754" name="Rectangle 17"/>
          <p:cNvSpPr>
            <a:spLocks noChangeArrowheads="1"/>
          </p:cNvSpPr>
          <p:nvPr/>
        </p:nvSpPr>
        <p:spPr bwMode="auto">
          <a:xfrm>
            <a:off x="6176778" y="1570426"/>
            <a:ext cx="1828800" cy="7078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heat &amp; pressure</a:t>
            </a:r>
          </a:p>
        </p:txBody>
      </p:sp>
      <p:sp>
        <p:nvSpPr>
          <p:cNvPr id="31755" name="Rectangle 18"/>
          <p:cNvSpPr>
            <a:spLocks noChangeArrowheads="1"/>
          </p:cNvSpPr>
          <p:nvPr/>
        </p:nvSpPr>
        <p:spPr bwMode="auto">
          <a:xfrm>
            <a:off x="9384321" y="1748423"/>
            <a:ext cx="1085169" cy="7078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heat &amp; </a:t>
            </a:r>
          </a:p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Calibri" panose="020F0502020204030204" pitchFamily="34" charset="0"/>
              </a:rPr>
              <a:t>pressure</a:t>
            </a:r>
          </a:p>
        </p:txBody>
      </p:sp>
      <p:sp>
        <p:nvSpPr>
          <p:cNvPr id="31756" name="TextBox 18"/>
          <p:cNvSpPr txBox="1">
            <a:spLocks noChangeArrowheads="1"/>
          </p:cNvSpPr>
          <p:nvPr/>
        </p:nvSpPr>
        <p:spPr bwMode="auto">
          <a:xfrm>
            <a:off x="304006" y="164562"/>
            <a:ext cx="487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 dirty="0">
                <a:solidFill>
                  <a:schemeClr val="bg1"/>
                </a:solidFill>
              </a:rPr>
              <a:t>*Solid-state transformation, i.e. NO MELTING</a:t>
            </a:r>
          </a:p>
        </p:txBody>
      </p:sp>
      <p:pic>
        <p:nvPicPr>
          <p:cNvPr id="71682" name="Picture 2" descr="Image result for gnei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998651"/>
            <a:ext cx="3887557" cy="316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Image result for sch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72" y="3857004"/>
            <a:ext cx="3870667" cy="29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2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9174" y="1878634"/>
            <a:ext cx="5181600" cy="4351338"/>
          </a:xfrm>
        </p:spPr>
        <p:txBody>
          <a:bodyPr/>
          <a:lstStyle/>
          <a:p>
            <a:r>
              <a:rPr lang="en-US" dirty="0"/>
              <a:t>Continent-Continent Convergence</a:t>
            </a:r>
          </a:p>
          <a:p>
            <a:r>
              <a:rPr lang="en-US" dirty="0" smtClean="0"/>
              <a:t>No </a:t>
            </a:r>
            <a:r>
              <a:rPr lang="en-US" dirty="0"/>
              <a:t>subduction?</a:t>
            </a:r>
          </a:p>
          <a:p>
            <a:r>
              <a:rPr lang="en-US" dirty="0" smtClean="0"/>
              <a:t>High pressure - lots of metamorphism and deformation of crustal rocks</a:t>
            </a:r>
            <a:endParaRPr lang="en-US" dirty="0"/>
          </a:p>
        </p:txBody>
      </p:sp>
      <p:pic>
        <p:nvPicPr>
          <p:cNvPr id="5" name="Picture 11" descr="npo0001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33" y="1230491"/>
            <a:ext cx="5897677" cy="45870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068880" y="287280"/>
              <a:ext cx="3044880" cy="73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440" y="283320"/>
                <a:ext cx="30603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91120" y="4582080"/>
              <a:ext cx="5447520" cy="603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840" y="4573080"/>
                <a:ext cx="5465160" cy="6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Plate Boundaries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</a:t>
            </a:r>
            <a:r>
              <a:rPr lang="en-US" b="1" i="1" dirty="0"/>
              <a:t>form a link </a:t>
            </a:r>
            <a:r>
              <a:rPr lang="en-US" dirty="0"/>
              <a:t>between two other types of plate boundaries</a:t>
            </a:r>
          </a:p>
          <a:p>
            <a:r>
              <a:rPr lang="en-US" dirty="0"/>
              <a:t>Plates slide past</a:t>
            </a:r>
          </a:p>
          <a:p>
            <a:pPr lvl="1"/>
            <a:r>
              <a:rPr lang="en-US" dirty="0"/>
              <a:t>No creation/destruction</a:t>
            </a:r>
          </a:p>
          <a:p>
            <a:pPr lvl="1"/>
            <a:r>
              <a:rPr lang="en-US" dirty="0"/>
              <a:t>Continental</a:t>
            </a:r>
          </a:p>
          <a:p>
            <a:pPr lvl="1"/>
            <a:r>
              <a:rPr lang="en-US" dirty="0"/>
              <a:t>Oceanic</a:t>
            </a:r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69674"/>
            <a:ext cx="4038600" cy="33870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35969" y="1981200"/>
            <a:ext cx="8120062" cy="4419600"/>
            <a:chOff x="719262" y="1981200"/>
            <a:chExt cx="8119938" cy="441960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r="3735"/>
            <a:stretch>
              <a:fillRect/>
            </a:stretch>
          </p:blipFill>
          <p:spPr bwMode="auto">
            <a:xfrm>
              <a:off x="4737350" y="1981200"/>
              <a:ext cx="4101850" cy="441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"/>
            <a:stretch>
              <a:fillRect/>
            </a:stretch>
          </p:blipFill>
          <p:spPr bwMode="auto">
            <a:xfrm>
              <a:off x="719262" y="1981200"/>
              <a:ext cx="3166938" cy="44148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Continental Transforms: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24401" y="1219200"/>
            <a:ext cx="3360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San Andreas Fault, CA</a:t>
            </a:r>
          </a:p>
        </p:txBody>
      </p:sp>
    </p:spTree>
    <p:extLst>
      <p:ext uri="{BB962C8B-B14F-4D97-AF65-F5344CB8AC3E}">
        <p14:creationId xmlns:p14="http://schemas.microsoft.com/office/powerpoint/2010/main" val="21910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Oceanic Transforms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2697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Tanya Atwater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655914"/>
            <a:ext cx="537210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FS3_TFArrow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650" y="1821986"/>
            <a:ext cx="6324600" cy="421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42000" y="3737880"/>
              <a:ext cx="11835360" cy="2030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960" y="3728880"/>
                <a:ext cx="11849760" cy="20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4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Volcanoes </a:t>
            </a:r>
            <a:r>
              <a:rPr lang="en-US" i="1" dirty="0"/>
              <a:t>independent </a:t>
            </a:r>
            <a:r>
              <a:rPr lang="en-US" dirty="0"/>
              <a:t>of plates</a:t>
            </a:r>
          </a:p>
          <a:p>
            <a:pPr lvl="1"/>
            <a:r>
              <a:rPr lang="en-US" dirty="0"/>
              <a:t>“intra-plate volcanism”</a:t>
            </a:r>
          </a:p>
          <a:p>
            <a:pPr lvl="1"/>
            <a:r>
              <a:rPr lang="en-US" dirty="0"/>
              <a:t>leave distinct chain of volcanoes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28" y="301563"/>
            <a:ext cx="53041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08" y="3880624"/>
            <a:ext cx="3768886" cy="27500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437863" y="4237463"/>
            <a:ext cx="2832410" cy="12377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4320" y="765000"/>
              <a:ext cx="10705680" cy="5532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720" y="760680"/>
                <a:ext cx="10717200" cy="55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05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– Mechanism = mantle plume</a:t>
            </a:r>
          </a:p>
        </p:txBody>
      </p:sp>
      <p:pic>
        <p:nvPicPr>
          <p:cNvPr id="5" name="asUXBV12Bt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05263" y="1487488"/>
            <a:ext cx="7969250" cy="44831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5" y="1791759"/>
            <a:ext cx="3420763" cy="38747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73240" y="1395000"/>
              <a:ext cx="11481840" cy="5171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680" y="1387080"/>
                <a:ext cx="11498040" cy="51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8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761</Words>
  <Application>Microsoft Office PowerPoint</Application>
  <PresentationFormat>Widescreen</PresentationFormat>
  <Paragraphs>213</Paragraphs>
  <Slides>38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ＭＳ Ｐゴシック</vt:lpstr>
      <vt:lpstr>Arial</vt:lpstr>
      <vt:lpstr>Calibri</vt:lpstr>
      <vt:lpstr>Calibri Light</vt:lpstr>
      <vt:lpstr>Webdings</vt:lpstr>
      <vt:lpstr>Office Theme</vt:lpstr>
      <vt:lpstr>Plate tectonic processes continued</vt:lpstr>
      <vt:lpstr>Mid-Ocean Ridges</vt:lpstr>
      <vt:lpstr>Subduction zones</vt:lpstr>
      <vt:lpstr>Collisional Zones</vt:lpstr>
      <vt:lpstr>Transform Plate Boundaries</vt:lpstr>
      <vt:lpstr>Continental Transforms:</vt:lpstr>
      <vt:lpstr>Oceanic Transforms</vt:lpstr>
      <vt:lpstr>Hot Spots</vt:lpstr>
      <vt:lpstr>Hot Spots – Mechanism = mantle plume</vt:lpstr>
      <vt:lpstr>Rocks and Minerals</vt:lpstr>
      <vt:lpstr>Keep in mind: </vt:lpstr>
      <vt:lpstr>Most Important Resource forming Processes (we will come back to this list)</vt:lpstr>
      <vt:lpstr>PowerPoint Presentation</vt:lpstr>
      <vt:lpstr>Minerals are the building blocks of rocks Provide clues about rock’s history Some minerals contain valuable elements</vt:lpstr>
      <vt:lpstr>Mineral Definition</vt:lpstr>
      <vt:lpstr>Mineral Definition</vt:lpstr>
      <vt:lpstr>Specific chemical composition: Each mineral has a chemical formula:</vt:lpstr>
      <vt:lpstr>PowerPoint Presentation</vt:lpstr>
      <vt:lpstr>Solids without crystalline structure</vt:lpstr>
      <vt:lpstr>PowerPoint Presentation</vt:lpstr>
      <vt:lpstr>Why do we care about minerals?</vt:lpstr>
      <vt:lpstr>Formation of Minerals</vt:lpstr>
      <vt:lpstr>Formation of Crystals</vt:lpstr>
      <vt:lpstr>PowerPoint Presentation</vt:lpstr>
      <vt:lpstr>Atoms</vt:lpstr>
      <vt:lpstr>Ions</vt:lpstr>
      <vt:lpstr>PowerPoint Presentation</vt:lpstr>
      <vt:lpstr>A few important mineral classes</vt:lpstr>
      <vt:lpstr>PowerPoint Presentation</vt:lpstr>
      <vt:lpstr>Silicate Minerals</vt:lpstr>
      <vt:lpstr>PowerPoint Presentation</vt:lpstr>
      <vt:lpstr>What is a rock?</vt:lpstr>
      <vt:lpstr>What is a rock?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Katherine Fidler</dc:creator>
  <cp:lastModifiedBy>Dylan Mumm</cp:lastModifiedBy>
  <cp:revision>9</cp:revision>
  <dcterms:created xsi:type="dcterms:W3CDTF">2018-09-03T16:17:23Z</dcterms:created>
  <dcterms:modified xsi:type="dcterms:W3CDTF">2018-09-05T16:01:37Z</dcterms:modified>
</cp:coreProperties>
</file>